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68" r:id="rId6"/>
    <p:sldId id="281" r:id="rId7"/>
    <p:sldId id="282" r:id="rId8"/>
    <p:sldId id="269" r:id="rId9"/>
    <p:sldId id="283" r:id="rId10"/>
    <p:sldId id="262" r:id="rId11"/>
    <p:sldId id="284" r:id="rId12"/>
    <p:sldId id="263" r:id="rId13"/>
    <p:sldId id="264" r:id="rId14"/>
    <p:sldId id="266" r:id="rId15"/>
    <p:sldId id="267" r:id="rId16"/>
    <p:sldId id="270" r:id="rId17"/>
    <p:sldId id="271" r:id="rId18"/>
    <p:sldId id="272" r:id="rId19"/>
    <p:sldId id="273" r:id="rId20"/>
    <p:sldId id="278" r:id="rId21"/>
    <p:sldId id="279" r:id="rId22"/>
    <p:sldId id="274" r:id="rId23"/>
    <p:sldId id="276" r:id="rId24"/>
    <p:sldId id="275" r:id="rId25"/>
    <p:sldId id="277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39E"/>
    <a:srgbClr val="ABD6A8"/>
    <a:srgbClr val="78C09B"/>
    <a:srgbClr val="3C8888"/>
    <a:srgbClr val="08486E"/>
    <a:srgbClr val="EAAA00"/>
    <a:srgbClr val="6E2D08"/>
    <a:srgbClr val="E99129"/>
    <a:srgbClr val="CD3301"/>
    <a:srgbClr val="918F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6" autoAdjust="0"/>
    <p:restoredTop sz="94660"/>
  </p:normalViewPr>
  <p:slideViewPr>
    <p:cSldViewPr snapToGrid="0">
      <p:cViewPr>
        <p:scale>
          <a:sx n="50" d="100"/>
          <a:sy n="50" d="100"/>
        </p:scale>
        <p:origin x="20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51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74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73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457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147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44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53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6264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30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164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44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1796F-C7EA-4611-9B2D-951820025551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351B1-9D89-4D0B-AE2D-17719B7612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785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gi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6A85-B3F4-4D1E-8467-BC58C6C13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533650"/>
            <a:ext cx="6858000" cy="17907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Developing a Servlet-Based E-commerce Application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376284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E037176F-95FB-4A64-8A5F-C52E7B055D61}"/>
              </a:ext>
            </a:extLst>
          </p:cNvPr>
          <p:cNvGrpSpPr/>
          <p:nvPr/>
        </p:nvGrpSpPr>
        <p:grpSpPr>
          <a:xfrm>
            <a:off x="-1" y="-63671"/>
            <a:ext cx="9144001" cy="10509285"/>
            <a:chOff x="-1" y="-63671"/>
            <a:chExt cx="9144001" cy="1050928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0387567-5358-42A4-8D74-101D7CF2DC0D}"/>
                </a:ext>
              </a:extLst>
            </p:cNvPr>
            <p:cNvSpPr txBox="1"/>
            <p:nvPr/>
          </p:nvSpPr>
          <p:spPr>
            <a:xfrm>
              <a:off x="3086624" y="-63671"/>
              <a:ext cx="2970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Forgot Password Page</a:t>
              </a:r>
              <a:endParaRPr lang="en-IN" sz="2400" b="1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266CFB4-7B90-4BBF-A23F-51BE8A218E21}"/>
                </a:ext>
              </a:extLst>
            </p:cNvPr>
            <p:cNvSpPr/>
            <p:nvPr/>
          </p:nvSpPr>
          <p:spPr>
            <a:xfrm>
              <a:off x="-1" y="1342934"/>
              <a:ext cx="9144000" cy="55341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536590E-330C-40B3-982F-6150EDE05341}"/>
                </a:ext>
              </a:extLst>
            </p:cNvPr>
            <p:cNvSpPr/>
            <p:nvPr/>
          </p:nvSpPr>
          <p:spPr>
            <a:xfrm>
              <a:off x="4917339" y="1804600"/>
              <a:ext cx="3714750" cy="4468002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AF02F2-15E6-4869-90C3-D67644B3E4B7}"/>
                </a:ext>
              </a:extLst>
            </p:cNvPr>
            <p:cNvSpPr txBox="1"/>
            <p:nvPr/>
          </p:nvSpPr>
          <p:spPr>
            <a:xfrm>
              <a:off x="5556367" y="1926016"/>
              <a:ext cx="24366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Forgot Password?</a:t>
              </a:r>
              <a:endParaRPr lang="en-IN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E3AB5E-7E7E-4E44-B59E-84518DA637F0}"/>
                </a:ext>
              </a:extLst>
            </p:cNvPr>
            <p:cNvSpPr/>
            <p:nvPr/>
          </p:nvSpPr>
          <p:spPr>
            <a:xfrm>
              <a:off x="5035191" y="2856996"/>
              <a:ext cx="3449053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FDFA80C-0BFB-4980-B422-CC00736F5BB1}"/>
                </a:ext>
              </a:extLst>
            </p:cNvPr>
            <p:cNvSpPr/>
            <p:nvPr/>
          </p:nvSpPr>
          <p:spPr>
            <a:xfrm>
              <a:off x="5050188" y="3708100"/>
              <a:ext cx="3449053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AC01D6-4B5D-4FC6-84C2-A70FB8046D56}"/>
                </a:ext>
              </a:extLst>
            </p:cNvPr>
            <p:cNvSpPr txBox="1"/>
            <p:nvPr/>
          </p:nvSpPr>
          <p:spPr>
            <a:xfrm>
              <a:off x="4986020" y="3378688"/>
              <a:ext cx="155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New Password</a:t>
              </a:r>
              <a:endParaRPr lang="en-IN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4392BCE-86A0-4EC5-9B29-2C2821CBBC65}"/>
                </a:ext>
              </a:extLst>
            </p:cNvPr>
            <p:cNvSpPr/>
            <p:nvPr/>
          </p:nvSpPr>
          <p:spPr>
            <a:xfrm>
              <a:off x="5050188" y="4616952"/>
              <a:ext cx="3449053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2E8DDA-6B16-4572-A772-4B54CE90005F}"/>
                </a:ext>
              </a:extLst>
            </p:cNvPr>
            <p:cNvSpPr txBox="1"/>
            <p:nvPr/>
          </p:nvSpPr>
          <p:spPr>
            <a:xfrm>
              <a:off x="4986020" y="4287540"/>
              <a:ext cx="1885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Confirm password</a:t>
              </a:r>
              <a:endParaRPr lang="en-IN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B58621-6917-4C5C-8195-A67F47ABBC97}"/>
                </a:ext>
              </a:extLst>
            </p:cNvPr>
            <p:cNvSpPr txBox="1"/>
            <p:nvPr/>
          </p:nvSpPr>
          <p:spPr>
            <a:xfrm>
              <a:off x="4986020" y="2523372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Email</a:t>
              </a:r>
              <a:endParaRPr lang="en-IN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6AAE60F-85F5-43D4-887D-2BC9CF43718C}"/>
                </a:ext>
              </a:extLst>
            </p:cNvPr>
            <p:cNvSpPr/>
            <p:nvPr/>
          </p:nvSpPr>
          <p:spPr>
            <a:xfrm>
              <a:off x="5605305" y="5435342"/>
              <a:ext cx="2230866" cy="5232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Change Password</a:t>
              </a:r>
              <a:endParaRPr lang="en-IN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22118B5-51C7-49F6-A0F2-9BD1140BE2EE}"/>
                </a:ext>
              </a:extLst>
            </p:cNvPr>
            <p:cNvSpPr/>
            <p:nvPr/>
          </p:nvSpPr>
          <p:spPr>
            <a:xfrm>
              <a:off x="2694" y="6836140"/>
              <a:ext cx="9141306" cy="360947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>
                  <a:solidFill>
                    <a:sysClr val="windowText" lastClr="000000"/>
                  </a:solidFill>
                </a:rPr>
                <a:t>Footer Section</a:t>
              </a:r>
              <a:endParaRPr lang="en-IN" sz="60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8ABE02-C8BB-4216-8F39-01DEE2AD446A}"/>
                </a:ext>
              </a:extLst>
            </p:cNvPr>
            <p:cNvSpPr/>
            <p:nvPr/>
          </p:nvSpPr>
          <p:spPr>
            <a:xfrm>
              <a:off x="838871" y="1804599"/>
              <a:ext cx="4048475" cy="446800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177E69D-7E17-4FAF-923A-152479FD6CC2}"/>
                </a:ext>
              </a:extLst>
            </p:cNvPr>
            <p:cNvGrpSpPr/>
            <p:nvPr/>
          </p:nvGrpSpPr>
          <p:grpSpPr>
            <a:xfrm>
              <a:off x="429920" y="2381891"/>
              <a:ext cx="4819273" cy="3957540"/>
              <a:chOff x="429920" y="2381891"/>
              <a:chExt cx="4819273" cy="3957540"/>
            </a:xfrm>
          </p:grpSpPr>
          <p:pic>
            <p:nvPicPr>
              <p:cNvPr id="3076" name="Picture 4">
                <a:extLst>
                  <a:ext uri="{FF2B5EF4-FFF2-40B4-BE49-F238E27FC236}">
                    <a16:creationId xmlns:a16="http://schemas.microsoft.com/office/drawing/2014/main" id="{5CED7F7B-219B-43D5-9ADA-E3DC368AA5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6235" y="3989565"/>
                <a:ext cx="3532958" cy="23498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8" name="Picture 6">
                <a:extLst>
                  <a:ext uri="{FF2B5EF4-FFF2-40B4-BE49-F238E27FC236}">
                    <a16:creationId xmlns:a16="http://schemas.microsoft.com/office/drawing/2014/main" id="{3F5B24B3-F0E1-4B29-9DBD-6B1D47FCEF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9920" y="2381891"/>
                <a:ext cx="3609473" cy="36094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6">
                <a:extLst>
                  <a:ext uri="{FF2B5EF4-FFF2-40B4-BE49-F238E27FC236}">
                    <a16:creationId xmlns:a16="http://schemas.microsoft.com/office/drawing/2014/main" id="{105F59B3-7E2A-4C28-B47D-84D98EE9AF3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980" t="13258" r="9353" b="66066"/>
              <a:stretch/>
            </p:blipFill>
            <p:spPr bwMode="auto">
              <a:xfrm rot="15055606">
                <a:off x="744872" y="3055839"/>
                <a:ext cx="673769" cy="74632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1CF614-7425-48CD-8F3B-EAB6BD1FAD5C}"/>
                </a:ext>
              </a:extLst>
            </p:cNvPr>
            <p:cNvSpPr/>
            <p:nvPr/>
          </p:nvSpPr>
          <p:spPr>
            <a:xfrm>
              <a:off x="0" y="357125"/>
              <a:ext cx="9144000" cy="962526"/>
            </a:xfrm>
            <a:prstGeom prst="rect">
              <a:avLst/>
            </a:pr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0DF9561-3FF1-4C8E-9E4E-07E3FB456262}"/>
                </a:ext>
              </a:extLst>
            </p:cNvPr>
            <p:cNvSpPr txBox="1"/>
            <p:nvPr/>
          </p:nvSpPr>
          <p:spPr>
            <a:xfrm>
              <a:off x="2237874" y="653722"/>
              <a:ext cx="5990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Home             Bicycles           </a:t>
              </a:r>
              <a:r>
                <a:rPr lang="en-US" dirty="0" err="1">
                  <a:solidFill>
                    <a:schemeClr val="bg1"/>
                  </a:solidFill>
                </a:rPr>
                <a:t>Acessories</a:t>
              </a:r>
              <a:r>
                <a:rPr lang="en-US" dirty="0">
                  <a:solidFill>
                    <a:schemeClr val="bg1"/>
                  </a:solidFill>
                </a:rPr>
                <a:t>        About       Contact </a:t>
              </a:r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2A3576A-D8F6-440E-973F-332C3BBD10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044" t="23136" r="22899" b="22412"/>
            <a:stretch/>
          </p:blipFill>
          <p:spPr>
            <a:xfrm>
              <a:off x="474480" y="539379"/>
              <a:ext cx="848139" cy="598018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502CA89A-A820-4B89-A3D9-311DDFCB0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38849" y="607717"/>
              <a:ext cx="461341" cy="461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7580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334376D-120F-4258-8351-9B6F4921EC9C}"/>
              </a:ext>
            </a:extLst>
          </p:cNvPr>
          <p:cNvGrpSpPr/>
          <p:nvPr/>
        </p:nvGrpSpPr>
        <p:grpSpPr>
          <a:xfrm>
            <a:off x="2162363" y="1450230"/>
            <a:ext cx="4819273" cy="3957540"/>
            <a:chOff x="429920" y="2381891"/>
            <a:chExt cx="4819273" cy="3957540"/>
          </a:xfrm>
        </p:grpSpPr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77D93037-30F5-4DBA-8EDC-E3133DDD31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6235" y="3989565"/>
              <a:ext cx="3532958" cy="23498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6">
              <a:extLst>
                <a:ext uri="{FF2B5EF4-FFF2-40B4-BE49-F238E27FC236}">
                  <a16:creationId xmlns:a16="http://schemas.microsoft.com/office/drawing/2014/main" id="{F1B5457C-1C0E-4C97-A053-25C5E6AF83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920" y="2381891"/>
              <a:ext cx="3609473" cy="36094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80EF03C4-1D71-4818-AE38-9E65B2F25A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980" t="13258" r="9353" b="66066"/>
            <a:stretch/>
          </p:blipFill>
          <p:spPr bwMode="auto">
            <a:xfrm rot="15055606">
              <a:off x="744872" y="3055839"/>
              <a:ext cx="673769" cy="746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0929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E4E1FB-77C3-4AE5-B2E5-851E26E6E541}"/>
              </a:ext>
            </a:extLst>
          </p:cNvPr>
          <p:cNvSpPr txBox="1"/>
          <p:nvPr/>
        </p:nvSpPr>
        <p:spPr>
          <a:xfrm>
            <a:off x="3829050" y="0"/>
            <a:ext cx="178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Add to Cart Page</a:t>
            </a:r>
            <a:endParaRPr lang="en-IN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BBB99D-4831-4ADC-A25A-E06C85E2C13C}"/>
              </a:ext>
            </a:extLst>
          </p:cNvPr>
          <p:cNvSpPr/>
          <p:nvPr/>
        </p:nvSpPr>
        <p:spPr>
          <a:xfrm>
            <a:off x="1" y="394021"/>
            <a:ext cx="9144000" cy="7288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065899-C3E9-4B0F-AC6D-745DC7430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4" t="23136" r="22899" b="22412"/>
          <a:stretch/>
        </p:blipFill>
        <p:spPr>
          <a:xfrm>
            <a:off x="4147930" y="459446"/>
            <a:ext cx="848139" cy="5980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3D02EF-BD72-44F1-AF34-631E506C01FA}"/>
              </a:ext>
            </a:extLst>
          </p:cNvPr>
          <p:cNvSpPr txBox="1"/>
          <p:nvPr/>
        </p:nvSpPr>
        <p:spPr>
          <a:xfrm>
            <a:off x="3746847" y="1352550"/>
            <a:ext cx="17059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My Cart</a:t>
            </a:r>
            <a:endParaRPr lang="en-IN" sz="3600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4546C8-F058-4CAC-B478-8860CCFE7B07}"/>
              </a:ext>
            </a:extLst>
          </p:cNvPr>
          <p:cNvSpPr/>
          <p:nvPr/>
        </p:nvSpPr>
        <p:spPr>
          <a:xfrm>
            <a:off x="0" y="2196470"/>
            <a:ext cx="9144000" cy="64712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213742-B0AA-4BB0-868A-E57FB8C6EDE7}"/>
              </a:ext>
            </a:extLst>
          </p:cNvPr>
          <p:cNvSpPr/>
          <p:nvPr/>
        </p:nvSpPr>
        <p:spPr>
          <a:xfrm>
            <a:off x="228600" y="2468727"/>
            <a:ext cx="8667750" cy="5578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ysClr val="windowText" lastClr="000000"/>
                </a:solidFill>
              </a:rPr>
              <a:t>         Products                             Quantity                                       Price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4524C0-F250-442A-BE23-54607805273E}"/>
              </a:ext>
            </a:extLst>
          </p:cNvPr>
          <p:cNvSpPr/>
          <p:nvPr/>
        </p:nvSpPr>
        <p:spPr>
          <a:xfrm>
            <a:off x="875054" y="3139894"/>
            <a:ext cx="1276350" cy="1383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0C899B-E023-4B83-97EA-5144FE0F1D09}"/>
              </a:ext>
            </a:extLst>
          </p:cNvPr>
          <p:cNvSpPr/>
          <p:nvPr/>
        </p:nvSpPr>
        <p:spPr>
          <a:xfrm>
            <a:off x="875054" y="4918109"/>
            <a:ext cx="1276350" cy="1383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B14ED2-0142-4107-8C11-06BC3B09FDB5}"/>
              </a:ext>
            </a:extLst>
          </p:cNvPr>
          <p:cNvSpPr txBox="1"/>
          <p:nvPr/>
        </p:nvSpPr>
        <p:spPr>
          <a:xfrm>
            <a:off x="747089" y="4535854"/>
            <a:ext cx="15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Name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FBE21D-B8E9-4B1F-8EA4-EE8CCAA736DF}"/>
              </a:ext>
            </a:extLst>
          </p:cNvPr>
          <p:cNvSpPr txBox="1"/>
          <p:nvPr/>
        </p:nvSpPr>
        <p:spPr>
          <a:xfrm>
            <a:off x="747088" y="6301146"/>
            <a:ext cx="15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Name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C88681-A454-42BC-9570-D8439A1D4997}"/>
              </a:ext>
            </a:extLst>
          </p:cNvPr>
          <p:cNvSpPr/>
          <p:nvPr/>
        </p:nvSpPr>
        <p:spPr>
          <a:xfrm>
            <a:off x="4147930" y="3581400"/>
            <a:ext cx="848139" cy="518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</a:rPr>
              <a:t>1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744AEF-FA1B-4FFA-9981-9DE2CFBDE719}"/>
              </a:ext>
            </a:extLst>
          </p:cNvPr>
          <p:cNvSpPr/>
          <p:nvPr/>
        </p:nvSpPr>
        <p:spPr>
          <a:xfrm>
            <a:off x="4147930" y="5350243"/>
            <a:ext cx="848139" cy="518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</a:rPr>
              <a:t>1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547121B-AFF9-4A56-A89D-F1AEEF932B8C}"/>
              </a:ext>
            </a:extLst>
          </p:cNvPr>
          <p:cNvCxnSpPr/>
          <p:nvPr/>
        </p:nvCxnSpPr>
        <p:spPr>
          <a:xfrm>
            <a:off x="4720671" y="3581400"/>
            <a:ext cx="0" cy="518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6A0FF0-9B24-4ABB-B09E-CDE57A23473E}"/>
              </a:ext>
            </a:extLst>
          </p:cNvPr>
          <p:cNvCxnSpPr/>
          <p:nvPr/>
        </p:nvCxnSpPr>
        <p:spPr>
          <a:xfrm>
            <a:off x="4720671" y="5361977"/>
            <a:ext cx="0" cy="518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C027857-DAA8-4592-A40E-1C5CF56DFE87}"/>
              </a:ext>
            </a:extLst>
          </p:cNvPr>
          <p:cNvSpPr txBox="1"/>
          <p:nvPr/>
        </p:nvSpPr>
        <p:spPr>
          <a:xfrm rot="5400000">
            <a:off x="4606588" y="3666588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  &gt;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8EF286-9DA0-402C-9132-FDDBCB8E416A}"/>
              </a:ext>
            </a:extLst>
          </p:cNvPr>
          <p:cNvSpPr txBox="1"/>
          <p:nvPr/>
        </p:nvSpPr>
        <p:spPr>
          <a:xfrm rot="5400000">
            <a:off x="4591510" y="5457009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  &gt;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003201-2669-4275-B0BD-2939090140E9}"/>
              </a:ext>
            </a:extLst>
          </p:cNvPr>
          <p:cNvSpPr txBox="1"/>
          <p:nvPr/>
        </p:nvSpPr>
        <p:spPr>
          <a:xfrm>
            <a:off x="7369373" y="3600579"/>
            <a:ext cx="1268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$ 100.00</a:t>
            </a:r>
            <a:endParaRPr lang="en-IN" sz="2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00D33A-86B3-4235-A0D2-EB204EE56323}"/>
              </a:ext>
            </a:extLst>
          </p:cNvPr>
          <p:cNvSpPr txBox="1"/>
          <p:nvPr/>
        </p:nvSpPr>
        <p:spPr>
          <a:xfrm>
            <a:off x="7369373" y="5320979"/>
            <a:ext cx="1268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$ 100.00</a:t>
            </a:r>
            <a:endParaRPr lang="en-IN" sz="2400" b="1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5A90D1-BC14-4211-8EC6-13F100745FDB}"/>
              </a:ext>
            </a:extLst>
          </p:cNvPr>
          <p:cNvCxnSpPr>
            <a:cxnSpLocks/>
          </p:cNvCxnSpPr>
          <p:nvPr/>
        </p:nvCxnSpPr>
        <p:spPr>
          <a:xfrm>
            <a:off x="6229350" y="6670478"/>
            <a:ext cx="2667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FB2A0AF-15A3-4B7F-8104-F8B4B2AEA76E}"/>
              </a:ext>
            </a:extLst>
          </p:cNvPr>
          <p:cNvSpPr txBox="1"/>
          <p:nvPr/>
        </p:nvSpPr>
        <p:spPr>
          <a:xfrm>
            <a:off x="6229350" y="6858000"/>
            <a:ext cx="2729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Total    </a:t>
            </a:r>
            <a:r>
              <a:rPr lang="en-US" sz="2800" b="1" dirty="0"/>
              <a:t>$200.00</a:t>
            </a:r>
            <a:endParaRPr lang="en-IN" sz="3200" b="1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61D936D-4726-4CD6-A94A-03B6B8C84B86}"/>
              </a:ext>
            </a:extLst>
          </p:cNvPr>
          <p:cNvSpPr/>
          <p:nvPr/>
        </p:nvSpPr>
        <p:spPr>
          <a:xfrm>
            <a:off x="5694496" y="7715250"/>
            <a:ext cx="3201854" cy="557857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Proceed to Checkout</a:t>
            </a:r>
            <a:endParaRPr lang="en-IN" sz="2400" b="1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DC83A14-4CFD-4220-BB2B-24317BD00223}"/>
              </a:ext>
            </a:extLst>
          </p:cNvPr>
          <p:cNvSpPr/>
          <p:nvPr/>
        </p:nvSpPr>
        <p:spPr>
          <a:xfrm>
            <a:off x="1" y="8667750"/>
            <a:ext cx="9144000" cy="293656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Footer Section</a:t>
            </a:r>
            <a:endParaRPr lang="en-IN" sz="6600" b="1" dirty="0"/>
          </a:p>
        </p:txBody>
      </p:sp>
    </p:spTree>
    <p:extLst>
      <p:ext uri="{BB962C8B-B14F-4D97-AF65-F5344CB8AC3E}">
        <p14:creationId xmlns:p14="http://schemas.microsoft.com/office/powerpoint/2010/main" val="2587445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1EDEF-4122-4EB2-881C-8173AAB1E039}"/>
              </a:ext>
            </a:extLst>
          </p:cNvPr>
          <p:cNvSpPr txBox="1"/>
          <p:nvPr/>
        </p:nvSpPr>
        <p:spPr>
          <a:xfrm>
            <a:off x="3249844" y="0"/>
            <a:ext cx="264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Procced to Checkout Page</a:t>
            </a:r>
            <a:endParaRPr lang="en-IN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F8FB29-8922-4869-AD79-6D463E5B506C}"/>
              </a:ext>
            </a:extLst>
          </p:cNvPr>
          <p:cNvSpPr/>
          <p:nvPr/>
        </p:nvSpPr>
        <p:spPr>
          <a:xfrm>
            <a:off x="3" y="402044"/>
            <a:ext cx="9144000" cy="7288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D7657-AE55-4F03-807D-60B1F93F4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4" t="23136" r="22899" b="22412"/>
          <a:stretch/>
        </p:blipFill>
        <p:spPr>
          <a:xfrm>
            <a:off x="4147932" y="467469"/>
            <a:ext cx="848139" cy="5980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D330FB-170C-487C-B6EF-57BA860E0E7D}"/>
              </a:ext>
            </a:extLst>
          </p:cNvPr>
          <p:cNvSpPr/>
          <p:nvPr/>
        </p:nvSpPr>
        <p:spPr>
          <a:xfrm>
            <a:off x="2" y="1130911"/>
            <a:ext cx="9144000" cy="112917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C305F2-2ECF-4A01-9930-11654BCF6B6C}"/>
              </a:ext>
            </a:extLst>
          </p:cNvPr>
          <p:cNvSpPr/>
          <p:nvPr/>
        </p:nvSpPr>
        <p:spPr>
          <a:xfrm>
            <a:off x="657226" y="1597447"/>
            <a:ext cx="7829550" cy="6659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540F2-245C-4649-946A-F861E8E891D6}"/>
              </a:ext>
            </a:extLst>
          </p:cNvPr>
          <p:cNvSpPr/>
          <p:nvPr/>
        </p:nvSpPr>
        <p:spPr>
          <a:xfrm>
            <a:off x="657226" y="1597447"/>
            <a:ext cx="7829550" cy="72886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1. Shipping Details</a:t>
            </a:r>
            <a:endParaRPr lang="en-IN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DDE70-096A-4206-923C-A4912D24478C}"/>
              </a:ext>
            </a:extLst>
          </p:cNvPr>
          <p:cNvSpPr txBox="1"/>
          <p:nvPr/>
        </p:nvSpPr>
        <p:spPr>
          <a:xfrm>
            <a:off x="819152" y="256810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739A17-A7D4-45ED-AF94-991BC1118BFC}"/>
              </a:ext>
            </a:extLst>
          </p:cNvPr>
          <p:cNvSpPr/>
          <p:nvPr/>
        </p:nvSpPr>
        <p:spPr>
          <a:xfrm>
            <a:off x="895350" y="2948122"/>
            <a:ext cx="7124701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8D1924-421D-48BD-A264-5EF15C70E78D}"/>
              </a:ext>
            </a:extLst>
          </p:cNvPr>
          <p:cNvSpPr txBox="1"/>
          <p:nvPr/>
        </p:nvSpPr>
        <p:spPr>
          <a:xfrm>
            <a:off x="819152" y="3644239"/>
            <a:ext cx="154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 Line 1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621F90-1F8E-4E59-9260-B4D3EA213DA5}"/>
              </a:ext>
            </a:extLst>
          </p:cNvPr>
          <p:cNvSpPr/>
          <p:nvPr/>
        </p:nvSpPr>
        <p:spPr>
          <a:xfrm>
            <a:off x="895350" y="4024256"/>
            <a:ext cx="7124701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3AB9E8-FB58-40D3-91F2-86F482E27DBA}"/>
              </a:ext>
            </a:extLst>
          </p:cNvPr>
          <p:cNvSpPr txBox="1"/>
          <p:nvPr/>
        </p:nvSpPr>
        <p:spPr>
          <a:xfrm>
            <a:off x="819152" y="4711051"/>
            <a:ext cx="154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 Line 2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56DAA2-06DC-495D-94AA-A9091B83163F}"/>
              </a:ext>
            </a:extLst>
          </p:cNvPr>
          <p:cNvSpPr/>
          <p:nvPr/>
        </p:nvSpPr>
        <p:spPr>
          <a:xfrm>
            <a:off x="895350" y="5091068"/>
            <a:ext cx="7124701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F7D642-A933-426A-A677-7224C28C6239}"/>
              </a:ext>
            </a:extLst>
          </p:cNvPr>
          <p:cNvSpPr txBox="1"/>
          <p:nvPr/>
        </p:nvSpPr>
        <p:spPr>
          <a:xfrm>
            <a:off x="819152" y="5787185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 Code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2FA5E2-80DC-4EBB-B93B-549E6E6727C2}"/>
              </a:ext>
            </a:extLst>
          </p:cNvPr>
          <p:cNvSpPr/>
          <p:nvPr/>
        </p:nvSpPr>
        <p:spPr>
          <a:xfrm>
            <a:off x="895350" y="6167202"/>
            <a:ext cx="7124701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679F11-81E2-45FF-B36B-A8EE69BB9D45}"/>
              </a:ext>
            </a:extLst>
          </p:cNvPr>
          <p:cNvSpPr txBox="1"/>
          <p:nvPr/>
        </p:nvSpPr>
        <p:spPr>
          <a:xfrm>
            <a:off x="819152" y="6878831"/>
            <a:ext cx="173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Number</a:t>
            </a:r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C021AD-76A9-48B4-97DE-01ED0C866DDC}"/>
              </a:ext>
            </a:extLst>
          </p:cNvPr>
          <p:cNvSpPr/>
          <p:nvPr/>
        </p:nvSpPr>
        <p:spPr>
          <a:xfrm>
            <a:off x="895351" y="7258848"/>
            <a:ext cx="3252582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30F87B-2DB7-4355-A085-45DF17968A85}"/>
              </a:ext>
            </a:extLst>
          </p:cNvPr>
          <p:cNvSpPr txBox="1"/>
          <p:nvPr/>
        </p:nvSpPr>
        <p:spPr>
          <a:xfrm>
            <a:off x="4592216" y="6863319"/>
            <a:ext cx="173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Number</a:t>
            </a:r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558BBB-7D46-47D5-9621-3C9D5AEC7E13}"/>
              </a:ext>
            </a:extLst>
          </p:cNvPr>
          <p:cNvSpPr/>
          <p:nvPr/>
        </p:nvSpPr>
        <p:spPr>
          <a:xfrm>
            <a:off x="4668415" y="7243336"/>
            <a:ext cx="3252582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90020D-9A21-440C-855B-8D5B92F3B792}"/>
              </a:ext>
            </a:extLst>
          </p:cNvPr>
          <p:cNvSpPr/>
          <p:nvPr/>
        </p:nvSpPr>
        <p:spPr>
          <a:xfrm>
            <a:off x="657225" y="8256673"/>
            <a:ext cx="7829550" cy="37171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55838BC-CCFF-4C1F-938C-24F114929F49}"/>
              </a:ext>
            </a:extLst>
          </p:cNvPr>
          <p:cNvSpPr/>
          <p:nvPr/>
        </p:nvSpPr>
        <p:spPr>
          <a:xfrm>
            <a:off x="657226" y="8281752"/>
            <a:ext cx="7829550" cy="72886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Payment Details</a:t>
            </a:r>
            <a:endParaRPr lang="en-IN" sz="3200" b="1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04EE5EA-DFAA-4200-AF1A-4219649BB942}"/>
              </a:ext>
            </a:extLst>
          </p:cNvPr>
          <p:cNvSpPr/>
          <p:nvPr/>
        </p:nvSpPr>
        <p:spPr>
          <a:xfrm>
            <a:off x="895350" y="9374621"/>
            <a:ext cx="171452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C601ED-AD0F-491D-A3A7-445C5950C3B8}"/>
              </a:ext>
            </a:extLst>
          </p:cNvPr>
          <p:cNvSpPr txBox="1"/>
          <p:nvPr/>
        </p:nvSpPr>
        <p:spPr>
          <a:xfrm>
            <a:off x="1153109" y="9285205"/>
            <a:ext cx="1746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Cash on Delivery</a:t>
            </a:r>
            <a:endParaRPr lang="en-IN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6BFC8CF-0D39-493E-BBAD-9BA9B6A582B5}"/>
              </a:ext>
            </a:extLst>
          </p:cNvPr>
          <p:cNvSpPr/>
          <p:nvPr/>
        </p:nvSpPr>
        <p:spPr>
          <a:xfrm>
            <a:off x="895350" y="9859891"/>
            <a:ext cx="171452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900622-F0B1-4722-9B60-08E59605708C}"/>
              </a:ext>
            </a:extLst>
          </p:cNvPr>
          <p:cNvSpPr txBox="1"/>
          <p:nvPr/>
        </p:nvSpPr>
        <p:spPr>
          <a:xfrm>
            <a:off x="1153109" y="9770475"/>
            <a:ext cx="1323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 Banking</a:t>
            </a:r>
            <a:endParaRPr lang="en-IN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0161512-DDF9-4169-9E2D-BF53FCCFA599}"/>
              </a:ext>
            </a:extLst>
          </p:cNvPr>
          <p:cNvSpPr/>
          <p:nvPr/>
        </p:nvSpPr>
        <p:spPr>
          <a:xfrm>
            <a:off x="895350" y="10348347"/>
            <a:ext cx="171452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C58942-F3D5-44C0-8E47-EA134D71CDD1}"/>
              </a:ext>
            </a:extLst>
          </p:cNvPr>
          <p:cNvSpPr txBox="1"/>
          <p:nvPr/>
        </p:nvSpPr>
        <p:spPr>
          <a:xfrm>
            <a:off x="1153109" y="10258931"/>
            <a:ext cx="707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Cards</a:t>
            </a:r>
            <a:endParaRPr lang="en-IN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74C1405-F7FD-43FE-A8BA-53B368CE0FE8}"/>
              </a:ext>
            </a:extLst>
          </p:cNvPr>
          <p:cNvSpPr txBox="1"/>
          <p:nvPr/>
        </p:nvSpPr>
        <p:spPr>
          <a:xfrm>
            <a:off x="895350" y="11180045"/>
            <a:ext cx="2676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Total Price: $200.00</a:t>
            </a:r>
            <a:endParaRPr lang="en-IN" sz="2400" b="1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3526A57-44D9-405B-8220-86E5505DFD31}"/>
              </a:ext>
            </a:extLst>
          </p:cNvPr>
          <p:cNvCxnSpPr/>
          <p:nvPr/>
        </p:nvCxnSpPr>
        <p:spPr>
          <a:xfrm>
            <a:off x="1424279" y="10955771"/>
            <a:ext cx="629544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B4E39DF-BF92-4E70-B48C-A494C0B2D814}"/>
              </a:ext>
            </a:extLst>
          </p:cNvPr>
          <p:cNvSpPr/>
          <p:nvPr/>
        </p:nvSpPr>
        <p:spPr>
          <a:xfrm>
            <a:off x="5572089" y="11123372"/>
            <a:ext cx="2167895" cy="5750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Buy Now</a:t>
            </a:r>
            <a:endParaRPr lang="en-IN" sz="2400" b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CB3CE1B-3EA5-4AFB-9F53-373ED91CA85C}"/>
              </a:ext>
            </a:extLst>
          </p:cNvPr>
          <p:cNvSpPr/>
          <p:nvPr/>
        </p:nvSpPr>
        <p:spPr>
          <a:xfrm>
            <a:off x="0" y="12441266"/>
            <a:ext cx="9144000" cy="293656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Footer Section</a:t>
            </a:r>
            <a:endParaRPr lang="en-IN" sz="6600" b="1" dirty="0"/>
          </a:p>
        </p:txBody>
      </p:sp>
    </p:spTree>
    <p:extLst>
      <p:ext uri="{BB962C8B-B14F-4D97-AF65-F5344CB8AC3E}">
        <p14:creationId xmlns:p14="http://schemas.microsoft.com/office/powerpoint/2010/main" val="4084850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F0D38E-92B7-408C-8482-6E0E6CAB02C5}"/>
              </a:ext>
            </a:extLst>
          </p:cNvPr>
          <p:cNvSpPr txBox="1"/>
          <p:nvPr/>
        </p:nvSpPr>
        <p:spPr>
          <a:xfrm>
            <a:off x="3316624" y="0"/>
            <a:ext cx="251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Ordered Successful Page</a:t>
            </a:r>
            <a:endParaRPr lang="en-IN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9A5C94-3835-4399-96B1-B795A6DBF0CF}"/>
              </a:ext>
            </a:extLst>
          </p:cNvPr>
          <p:cNvSpPr/>
          <p:nvPr/>
        </p:nvSpPr>
        <p:spPr>
          <a:xfrm>
            <a:off x="3" y="402044"/>
            <a:ext cx="9144000" cy="7288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267FA-4C2B-4C05-B99E-39D185A9A5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4" t="23136" r="22899" b="22412"/>
          <a:stretch/>
        </p:blipFill>
        <p:spPr>
          <a:xfrm>
            <a:off x="4147932" y="467469"/>
            <a:ext cx="848139" cy="5980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C79A5E-3B89-4D1F-AF95-5C7414C32D4B}"/>
              </a:ext>
            </a:extLst>
          </p:cNvPr>
          <p:cNvSpPr/>
          <p:nvPr/>
        </p:nvSpPr>
        <p:spPr>
          <a:xfrm>
            <a:off x="0" y="1130912"/>
            <a:ext cx="9144000" cy="4755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D7015D-DCE9-40EE-93C2-2E8345A3EE8B}"/>
              </a:ext>
            </a:extLst>
          </p:cNvPr>
          <p:cNvSpPr/>
          <p:nvPr/>
        </p:nvSpPr>
        <p:spPr>
          <a:xfrm>
            <a:off x="0" y="5886450"/>
            <a:ext cx="9144000" cy="293656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Footer Section</a:t>
            </a:r>
            <a:endParaRPr lang="en-IN" sz="6600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8D51E5C-FA36-46EF-9F39-F83F08E01EDC}"/>
              </a:ext>
            </a:extLst>
          </p:cNvPr>
          <p:cNvGrpSpPr/>
          <p:nvPr/>
        </p:nvGrpSpPr>
        <p:grpSpPr>
          <a:xfrm>
            <a:off x="983027" y="1649727"/>
            <a:ext cx="7177945" cy="2000250"/>
            <a:chOff x="9144000" y="1850767"/>
            <a:chExt cx="6341572" cy="200025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9CE0A4C-A697-4A34-8A13-B3D0EE520371}"/>
                </a:ext>
              </a:extLst>
            </p:cNvPr>
            <p:cNvSpPr/>
            <p:nvPr/>
          </p:nvSpPr>
          <p:spPr>
            <a:xfrm>
              <a:off x="9820274" y="2272784"/>
              <a:ext cx="5665298" cy="115621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</a:rPr>
                <a:t>                Your Order Successfully Placed</a:t>
              </a:r>
              <a:endParaRPr lang="en-IN" sz="2800" b="1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12E4B8F-1640-4B77-B41F-A69A8813693B}"/>
                </a:ext>
              </a:extLst>
            </p:cNvPr>
            <p:cNvGrpSpPr/>
            <p:nvPr/>
          </p:nvGrpSpPr>
          <p:grpSpPr>
            <a:xfrm>
              <a:off x="9144000" y="1850767"/>
              <a:ext cx="2000250" cy="2000250"/>
              <a:chOff x="10944225" y="1969322"/>
              <a:chExt cx="2000250" cy="2000250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A84325A2-F039-4B1A-903E-81E510412D13}"/>
                  </a:ext>
                </a:extLst>
              </p:cNvPr>
              <p:cNvSpPr/>
              <p:nvPr/>
            </p:nvSpPr>
            <p:spPr>
              <a:xfrm>
                <a:off x="11001375" y="2026472"/>
                <a:ext cx="1828800" cy="18859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D92C249-062C-4BA9-A7BC-47F9D5167F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44225" y="1969322"/>
                <a:ext cx="2000250" cy="2000250"/>
              </a:xfrm>
              <a:prstGeom prst="rect">
                <a:avLst/>
              </a:prstGeom>
            </p:spPr>
          </p:pic>
        </p:grp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EF01B2-EFAE-48D2-8BE6-740926CAD4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05"/>
          <a:stretch/>
        </p:blipFill>
        <p:spPr>
          <a:xfrm>
            <a:off x="3510305" y="3082941"/>
            <a:ext cx="2123389" cy="2041928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6852ECE-618E-438B-A0AD-22E04B56FBCF}"/>
              </a:ext>
            </a:extLst>
          </p:cNvPr>
          <p:cNvSpPr/>
          <p:nvPr/>
        </p:nvSpPr>
        <p:spPr>
          <a:xfrm>
            <a:off x="3702671" y="5124868"/>
            <a:ext cx="1783729" cy="609181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ysClr val="windowText" lastClr="000000"/>
                </a:solidFill>
              </a:rPr>
              <a:t>Track Order &gt;</a:t>
            </a:r>
            <a:endParaRPr lang="en-IN" sz="2000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339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217507-E241-4C63-AA21-C49F0F9BA6EF}"/>
              </a:ext>
            </a:extLst>
          </p:cNvPr>
          <p:cNvSpPr txBox="1"/>
          <p:nvPr/>
        </p:nvSpPr>
        <p:spPr>
          <a:xfrm>
            <a:off x="3625876" y="0"/>
            <a:ext cx="189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User Details Page</a:t>
            </a:r>
            <a:endParaRPr lang="en-IN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939106-D874-4C61-A8B3-810F5769877D}"/>
              </a:ext>
            </a:extLst>
          </p:cNvPr>
          <p:cNvSpPr/>
          <p:nvPr/>
        </p:nvSpPr>
        <p:spPr>
          <a:xfrm>
            <a:off x="4" y="381000"/>
            <a:ext cx="9144000" cy="7288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4C8E08-B167-4800-98D0-6371777328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4" t="23136" r="22899" b="22412"/>
          <a:stretch/>
        </p:blipFill>
        <p:spPr>
          <a:xfrm>
            <a:off x="4147933" y="446425"/>
            <a:ext cx="848139" cy="5980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C0C775A-F688-4393-8D08-4AB1AAF1F89E}"/>
              </a:ext>
            </a:extLst>
          </p:cNvPr>
          <p:cNvSpPr/>
          <p:nvPr/>
        </p:nvSpPr>
        <p:spPr>
          <a:xfrm>
            <a:off x="0" y="1121535"/>
            <a:ext cx="9144000" cy="22346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CC68A-62DE-48C8-BB94-50F25093E43B}"/>
              </a:ext>
            </a:extLst>
          </p:cNvPr>
          <p:cNvSpPr txBox="1"/>
          <p:nvPr/>
        </p:nvSpPr>
        <p:spPr>
          <a:xfrm>
            <a:off x="800101" y="1370025"/>
            <a:ext cx="1975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User Details</a:t>
            </a:r>
            <a:endParaRPr lang="en-IN" sz="28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95FAAB-FB0C-4C4A-AEA8-8A05CD514800}"/>
              </a:ext>
            </a:extLst>
          </p:cNvPr>
          <p:cNvSpPr/>
          <p:nvPr/>
        </p:nvSpPr>
        <p:spPr>
          <a:xfrm>
            <a:off x="533401" y="1881576"/>
            <a:ext cx="8077200" cy="55459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EB7EB-5A59-4AD3-9A1C-F6803F3BCF5F}"/>
              </a:ext>
            </a:extLst>
          </p:cNvPr>
          <p:cNvSpPr txBox="1"/>
          <p:nvPr/>
        </p:nvSpPr>
        <p:spPr>
          <a:xfrm>
            <a:off x="800101" y="2130287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Name</a:t>
            </a:r>
            <a:endParaRPr lang="en-IN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C1E7D8-9452-4588-8602-D3B977AC46AD}"/>
              </a:ext>
            </a:extLst>
          </p:cNvPr>
          <p:cNvSpPr/>
          <p:nvPr/>
        </p:nvSpPr>
        <p:spPr>
          <a:xfrm>
            <a:off x="2574265" y="2057489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948B2B-B6EC-4B58-8F3C-0622736C8FB5}"/>
              </a:ext>
            </a:extLst>
          </p:cNvPr>
          <p:cNvSpPr txBox="1"/>
          <p:nvPr/>
        </p:nvSpPr>
        <p:spPr>
          <a:xfrm>
            <a:off x="800101" y="292377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Email</a:t>
            </a:r>
            <a:endParaRPr lang="en-IN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B4D0AD-1639-4B69-A865-9678BCC44F07}"/>
              </a:ext>
            </a:extLst>
          </p:cNvPr>
          <p:cNvSpPr/>
          <p:nvPr/>
        </p:nvSpPr>
        <p:spPr>
          <a:xfrm>
            <a:off x="2574265" y="2850981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4672D9-2BD5-4746-940B-D1C5564ED834}"/>
              </a:ext>
            </a:extLst>
          </p:cNvPr>
          <p:cNvSpPr txBox="1"/>
          <p:nvPr/>
        </p:nvSpPr>
        <p:spPr>
          <a:xfrm>
            <a:off x="800101" y="3794002"/>
            <a:ext cx="1756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Contact Number</a:t>
            </a:r>
            <a:endParaRPr lang="en-IN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B07899-2B4D-40A3-B7C6-FE3241E36202}"/>
              </a:ext>
            </a:extLst>
          </p:cNvPr>
          <p:cNvSpPr/>
          <p:nvPr/>
        </p:nvSpPr>
        <p:spPr>
          <a:xfrm>
            <a:off x="2574265" y="3721204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0DC2FE-2C66-4308-8576-36B44289C8C6}"/>
              </a:ext>
            </a:extLst>
          </p:cNvPr>
          <p:cNvSpPr txBox="1"/>
          <p:nvPr/>
        </p:nvSpPr>
        <p:spPr>
          <a:xfrm>
            <a:off x="800101" y="4599791"/>
            <a:ext cx="1563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Address Line 1</a:t>
            </a:r>
            <a:endParaRPr lang="en-IN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04CF94-D478-4734-881C-1F38AA1B1E0C}"/>
              </a:ext>
            </a:extLst>
          </p:cNvPr>
          <p:cNvSpPr/>
          <p:nvPr/>
        </p:nvSpPr>
        <p:spPr>
          <a:xfrm>
            <a:off x="2574265" y="4526993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983D71-4AB8-47A0-8A68-69F4F238B1B6}"/>
              </a:ext>
            </a:extLst>
          </p:cNvPr>
          <p:cNvSpPr txBox="1"/>
          <p:nvPr/>
        </p:nvSpPr>
        <p:spPr>
          <a:xfrm>
            <a:off x="800101" y="5359832"/>
            <a:ext cx="1563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Address Line 2</a:t>
            </a:r>
            <a:endParaRPr lang="en-IN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F96C3B-C19A-4073-A894-3A875C8E5C56}"/>
              </a:ext>
            </a:extLst>
          </p:cNvPr>
          <p:cNvSpPr/>
          <p:nvPr/>
        </p:nvSpPr>
        <p:spPr>
          <a:xfrm>
            <a:off x="2574265" y="5287034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E43DA0-8ECC-4BF0-AC40-B0692C7D921D}"/>
              </a:ext>
            </a:extLst>
          </p:cNvPr>
          <p:cNvSpPr txBox="1"/>
          <p:nvPr/>
        </p:nvSpPr>
        <p:spPr>
          <a:xfrm>
            <a:off x="800101" y="6204856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Pin Code</a:t>
            </a:r>
            <a:endParaRPr lang="en-IN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4DDB42-ACEA-417C-8CE9-23D0F99F1187}"/>
              </a:ext>
            </a:extLst>
          </p:cNvPr>
          <p:cNvSpPr/>
          <p:nvPr/>
        </p:nvSpPr>
        <p:spPr>
          <a:xfrm>
            <a:off x="2574265" y="6132058"/>
            <a:ext cx="5247018" cy="51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6184A5-41BF-41DB-8A50-C33F0BF5C5D0}"/>
              </a:ext>
            </a:extLst>
          </p:cNvPr>
          <p:cNvSpPr/>
          <p:nvPr/>
        </p:nvSpPr>
        <p:spPr>
          <a:xfrm>
            <a:off x="6581777" y="6854978"/>
            <a:ext cx="1733550" cy="511552"/>
          </a:xfrm>
          <a:prstGeom prst="roundRect">
            <a:avLst>
              <a:gd name="adj" fmla="val 31563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Update</a:t>
            </a:r>
            <a:endParaRPr lang="en-IN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481B94-800F-49D5-A70D-6581D8839FF0}"/>
              </a:ext>
            </a:extLst>
          </p:cNvPr>
          <p:cNvSpPr/>
          <p:nvPr/>
        </p:nvSpPr>
        <p:spPr>
          <a:xfrm>
            <a:off x="533399" y="8608606"/>
            <a:ext cx="8077200" cy="42302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36FD86-5C4C-4782-9FD2-0E98994869DE}"/>
              </a:ext>
            </a:extLst>
          </p:cNvPr>
          <p:cNvSpPr txBox="1"/>
          <p:nvPr/>
        </p:nvSpPr>
        <p:spPr>
          <a:xfrm>
            <a:off x="533401" y="7939057"/>
            <a:ext cx="1756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My Orders</a:t>
            </a:r>
            <a:endParaRPr lang="en-IN" sz="28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0C995AA-5881-42F6-B508-5C6C89311FE5}"/>
              </a:ext>
            </a:extLst>
          </p:cNvPr>
          <p:cNvSpPr/>
          <p:nvPr/>
        </p:nvSpPr>
        <p:spPr>
          <a:xfrm>
            <a:off x="533399" y="8588272"/>
            <a:ext cx="8077200" cy="5578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ysClr val="windowText" lastClr="000000"/>
                </a:solidFill>
              </a:rPr>
              <a:t>      Products         Quantity               Price                   Status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C8B0A8-CD57-427D-A387-1219DE8317BF}"/>
              </a:ext>
            </a:extLst>
          </p:cNvPr>
          <p:cNvSpPr/>
          <p:nvPr/>
        </p:nvSpPr>
        <p:spPr>
          <a:xfrm>
            <a:off x="865529" y="9258715"/>
            <a:ext cx="1276350" cy="1383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A3260F-1A13-4F58-830F-21020D6CC6F5}"/>
              </a:ext>
            </a:extLst>
          </p:cNvPr>
          <p:cNvSpPr txBox="1"/>
          <p:nvPr/>
        </p:nvSpPr>
        <p:spPr>
          <a:xfrm>
            <a:off x="737564" y="10654675"/>
            <a:ext cx="15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Name</a:t>
            </a:r>
            <a:endParaRPr lang="en-IN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814E5A-DC02-4971-AD91-F74294681BB8}"/>
              </a:ext>
            </a:extLst>
          </p:cNvPr>
          <p:cNvSpPr/>
          <p:nvPr/>
        </p:nvSpPr>
        <p:spPr>
          <a:xfrm>
            <a:off x="2887519" y="9709208"/>
            <a:ext cx="848139" cy="518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</a:rPr>
              <a:t>1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C5AF48-A44B-40A9-A522-ECCEE6136191}"/>
              </a:ext>
            </a:extLst>
          </p:cNvPr>
          <p:cNvCxnSpPr/>
          <p:nvPr/>
        </p:nvCxnSpPr>
        <p:spPr>
          <a:xfrm>
            <a:off x="3460260" y="9709208"/>
            <a:ext cx="0" cy="518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977E4DE-088B-4CFD-9D38-D03C8D82C07E}"/>
              </a:ext>
            </a:extLst>
          </p:cNvPr>
          <p:cNvSpPr txBox="1"/>
          <p:nvPr/>
        </p:nvSpPr>
        <p:spPr>
          <a:xfrm rot="5400000">
            <a:off x="3346177" y="9794396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  &gt;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65B9E2-0D94-49EE-B86B-0D631533F565}"/>
              </a:ext>
            </a:extLst>
          </p:cNvPr>
          <p:cNvSpPr txBox="1"/>
          <p:nvPr/>
        </p:nvSpPr>
        <p:spPr>
          <a:xfrm>
            <a:off x="4552949" y="9679392"/>
            <a:ext cx="1268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$ 100.00</a:t>
            </a:r>
            <a:endParaRPr lang="en-IN" sz="24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7E7B26-B8B0-420E-9280-F528C4A97C17}"/>
              </a:ext>
            </a:extLst>
          </p:cNvPr>
          <p:cNvSpPr txBox="1"/>
          <p:nvPr/>
        </p:nvSpPr>
        <p:spPr>
          <a:xfrm>
            <a:off x="6450507" y="9727480"/>
            <a:ext cx="1712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Out for Delivery</a:t>
            </a:r>
            <a:endParaRPr lang="en-IN" b="1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9C3D6AB-860F-4991-8529-486E52C44ED7}"/>
              </a:ext>
            </a:extLst>
          </p:cNvPr>
          <p:cNvSpPr/>
          <p:nvPr/>
        </p:nvSpPr>
        <p:spPr>
          <a:xfrm>
            <a:off x="884580" y="11061933"/>
            <a:ext cx="1276350" cy="1383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2E04D9-287C-4609-ACFA-347F0780C38E}"/>
              </a:ext>
            </a:extLst>
          </p:cNvPr>
          <p:cNvSpPr txBox="1"/>
          <p:nvPr/>
        </p:nvSpPr>
        <p:spPr>
          <a:xfrm>
            <a:off x="756615" y="12457893"/>
            <a:ext cx="15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Name</a:t>
            </a:r>
            <a:endParaRPr lang="en-IN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C2B83CE-8039-4B8D-BBD8-A9E61E844940}"/>
              </a:ext>
            </a:extLst>
          </p:cNvPr>
          <p:cNvSpPr/>
          <p:nvPr/>
        </p:nvSpPr>
        <p:spPr>
          <a:xfrm>
            <a:off x="2906570" y="11512426"/>
            <a:ext cx="848139" cy="518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</a:rPr>
              <a:t>1</a:t>
            </a:r>
            <a:endParaRPr lang="en-IN" sz="24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CFBBF89-B4CA-4B6D-93AA-BD5C8C786518}"/>
              </a:ext>
            </a:extLst>
          </p:cNvPr>
          <p:cNvCxnSpPr/>
          <p:nvPr/>
        </p:nvCxnSpPr>
        <p:spPr>
          <a:xfrm>
            <a:off x="3479311" y="11512426"/>
            <a:ext cx="0" cy="518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133BBB8-09E3-4E2A-96E0-5BE1B66B9F33}"/>
              </a:ext>
            </a:extLst>
          </p:cNvPr>
          <p:cNvSpPr txBox="1"/>
          <p:nvPr/>
        </p:nvSpPr>
        <p:spPr>
          <a:xfrm rot="5400000">
            <a:off x="3365228" y="11597614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  &gt;</a:t>
            </a:r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5C8CA0-9426-400F-A3E9-5FB909C2A441}"/>
              </a:ext>
            </a:extLst>
          </p:cNvPr>
          <p:cNvSpPr txBox="1"/>
          <p:nvPr/>
        </p:nvSpPr>
        <p:spPr>
          <a:xfrm>
            <a:off x="4572000" y="11482610"/>
            <a:ext cx="1268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$ 100.00</a:t>
            </a:r>
            <a:endParaRPr lang="en-IN" sz="24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E539FD0-0CCE-475D-97B2-29EA2F88CBCB}"/>
              </a:ext>
            </a:extLst>
          </p:cNvPr>
          <p:cNvSpPr txBox="1"/>
          <p:nvPr/>
        </p:nvSpPr>
        <p:spPr>
          <a:xfrm>
            <a:off x="6676194" y="11528777"/>
            <a:ext cx="1098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Delivered</a:t>
            </a:r>
            <a:endParaRPr lang="en-IN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3B0B24-ED53-4DC2-ACF2-901A5607C3F7}"/>
              </a:ext>
            </a:extLst>
          </p:cNvPr>
          <p:cNvSpPr txBox="1"/>
          <p:nvPr/>
        </p:nvSpPr>
        <p:spPr>
          <a:xfrm>
            <a:off x="434616" y="13194465"/>
            <a:ext cx="2780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Update Password</a:t>
            </a:r>
            <a:endParaRPr lang="en-IN" sz="2800" b="1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81E0AA3-ED13-4159-9DC2-6247A3A87801}"/>
              </a:ext>
            </a:extLst>
          </p:cNvPr>
          <p:cNvSpPr/>
          <p:nvPr/>
        </p:nvSpPr>
        <p:spPr>
          <a:xfrm>
            <a:off x="533399" y="13748628"/>
            <a:ext cx="8077200" cy="381078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E134170-65DD-481B-AFFC-9A37394A5378}"/>
              </a:ext>
            </a:extLst>
          </p:cNvPr>
          <p:cNvSpPr txBox="1"/>
          <p:nvPr/>
        </p:nvSpPr>
        <p:spPr>
          <a:xfrm>
            <a:off x="915236" y="14284174"/>
            <a:ext cx="14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Old Password</a:t>
            </a:r>
            <a:endParaRPr lang="en-IN" b="1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5D06989-DA20-49EB-8779-8033645BC2A5}"/>
              </a:ext>
            </a:extLst>
          </p:cNvPr>
          <p:cNvSpPr/>
          <p:nvPr/>
        </p:nvSpPr>
        <p:spPr>
          <a:xfrm>
            <a:off x="2689400" y="14211376"/>
            <a:ext cx="5247018" cy="511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A341CC3-C139-4883-8464-919927B1D485}"/>
              </a:ext>
            </a:extLst>
          </p:cNvPr>
          <p:cNvSpPr txBox="1"/>
          <p:nvPr/>
        </p:nvSpPr>
        <p:spPr>
          <a:xfrm>
            <a:off x="915236" y="15044215"/>
            <a:ext cx="1585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New Password</a:t>
            </a:r>
            <a:endParaRPr lang="en-IN" b="1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8248374-A3BA-420B-B77F-D7817491D6D1}"/>
              </a:ext>
            </a:extLst>
          </p:cNvPr>
          <p:cNvSpPr/>
          <p:nvPr/>
        </p:nvSpPr>
        <p:spPr>
          <a:xfrm>
            <a:off x="2689400" y="14971417"/>
            <a:ext cx="5247018" cy="511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DC61DF1-0EA9-486C-846D-0BD346ABE3C0}"/>
              </a:ext>
            </a:extLst>
          </p:cNvPr>
          <p:cNvSpPr txBox="1"/>
          <p:nvPr/>
        </p:nvSpPr>
        <p:spPr>
          <a:xfrm>
            <a:off x="915236" y="15762380"/>
            <a:ext cx="1442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Confirm New</a:t>
            </a:r>
          </a:p>
          <a:p>
            <a:r>
              <a:rPr lang="en-US" b="1" dirty="0"/>
              <a:t>Password</a:t>
            </a:r>
            <a:endParaRPr lang="en-IN" b="1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26A103D-625A-4B0E-B6D1-4392061DE2B6}"/>
              </a:ext>
            </a:extLst>
          </p:cNvPr>
          <p:cNvSpPr/>
          <p:nvPr/>
        </p:nvSpPr>
        <p:spPr>
          <a:xfrm>
            <a:off x="2689400" y="15816441"/>
            <a:ext cx="5247018" cy="511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E3F798D8-1278-40EE-9B75-C5F975C8C36F}"/>
              </a:ext>
            </a:extLst>
          </p:cNvPr>
          <p:cNvSpPr/>
          <p:nvPr/>
        </p:nvSpPr>
        <p:spPr>
          <a:xfrm>
            <a:off x="3381414" y="16667567"/>
            <a:ext cx="2258637" cy="567364"/>
          </a:xfrm>
          <a:prstGeom prst="roundRect">
            <a:avLst>
              <a:gd name="adj" fmla="val 3156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Update Password</a:t>
            </a:r>
            <a:endParaRPr lang="en-IN" b="1" dirty="0">
              <a:solidFill>
                <a:sysClr val="windowText" lastClr="00000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2146E8D-2520-417E-A926-5F30A85E6272}"/>
              </a:ext>
            </a:extLst>
          </p:cNvPr>
          <p:cNvSpPr txBox="1"/>
          <p:nvPr/>
        </p:nvSpPr>
        <p:spPr>
          <a:xfrm>
            <a:off x="499698" y="17903838"/>
            <a:ext cx="38032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(Additional) Raise Ticket</a:t>
            </a:r>
            <a:endParaRPr lang="en-IN" sz="2800" b="1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A517A06-DACB-43C3-BB7C-2E3460BFA62A}"/>
              </a:ext>
            </a:extLst>
          </p:cNvPr>
          <p:cNvSpPr/>
          <p:nvPr/>
        </p:nvSpPr>
        <p:spPr>
          <a:xfrm>
            <a:off x="533400" y="18550258"/>
            <a:ext cx="8077200" cy="45466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8FAAC5-E8C5-4FC9-9660-6B6FA18F1B87}"/>
              </a:ext>
            </a:extLst>
          </p:cNvPr>
          <p:cNvSpPr txBox="1"/>
          <p:nvPr/>
        </p:nvSpPr>
        <p:spPr>
          <a:xfrm>
            <a:off x="915237" y="19085804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Name</a:t>
            </a:r>
            <a:endParaRPr lang="en-IN" b="1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E657E7-0021-4AF1-8D03-D0F61B36D395}"/>
              </a:ext>
            </a:extLst>
          </p:cNvPr>
          <p:cNvSpPr/>
          <p:nvPr/>
        </p:nvSpPr>
        <p:spPr>
          <a:xfrm>
            <a:off x="2689401" y="19013006"/>
            <a:ext cx="5247018" cy="511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19FABB6-3EB7-416C-AC46-6101FF529A90}"/>
              </a:ext>
            </a:extLst>
          </p:cNvPr>
          <p:cNvSpPr txBox="1"/>
          <p:nvPr/>
        </p:nvSpPr>
        <p:spPr>
          <a:xfrm>
            <a:off x="915237" y="19845845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Email</a:t>
            </a:r>
            <a:endParaRPr lang="en-IN" b="1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CFB936-7EE4-4B77-9932-3E7E0326ECAF}"/>
              </a:ext>
            </a:extLst>
          </p:cNvPr>
          <p:cNvSpPr/>
          <p:nvPr/>
        </p:nvSpPr>
        <p:spPr>
          <a:xfrm>
            <a:off x="2689401" y="19773047"/>
            <a:ext cx="5247018" cy="511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7F4D0A0-F20B-4C67-A84B-0CD827E6B095}"/>
              </a:ext>
            </a:extLst>
          </p:cNvPr>
          <p:cNvSpPr txBox="1"/>
          <p:nvPr/>
        </p:nvSpPr>
        <p:spPr>
          <a:xfrm>
            <a:off x="915237" y="20564010"/>
            <a:ext cx="152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Detailed Issue</a:t>
            </a:r>
            <a:endParaRPr lang="en-IN" b="1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016B76D-C094-441F-8870-1C49136F6090}"/>
              </a:ext>
            </a:extLst>
          </p:cNvPr>
          <p:cNvSpPr/>
          <p:nvPr/>
        </p:nvSpPr>
        <p:spPr>
          <a:xfrm>
            <a:off x="2689401" y="20618071"/>
            <a:ext cx="5247018" cy="14212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Description in detail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3B4C3DC4-DD94-4F25-BC63-01420578C6F9}"/>
              </a:ext>
            </a:extLst>
          </p:cNvPr>
          <p:cNvSpPr/>
          <p:nvPr/>
        </p:nvSpPr>
        <p:spPr>
          <a:xfrm>
            <a:off x="3381414" y="22324933"/>
            <a:ext cx="2258637" cy="567364"/>
          </a:xfrm>
          <a:prstGeom prst="roundRect">
            <a:avLst>
              <a:gd name="adj" fmla="val 3156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Raise Ticket</a:t>
            </a:r>
            <a:endParaRPr lang="en-IN" b="1" dirty="0">
              <a:solidFill>
                <a:sysClr val="windowText" lastClr="000000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27CEB62-ADA6-455B-9B94-1E1B5D4543C8}"/>
              </a:ext>
            </a:extLst>
          </p:cNvPr>
          <p:cNvSpPr/>
          <p:nvPr/>
        </p:nvSpPr>
        <p:spPr>
          <a:xfrm>
            <a:off x="0" y="23487646"/>
            <a:ext cx="9144000" cy="293656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Footer Section</a:t>
            </a:r>
            <a:endParaRPr lang="en-IN" sz="6600" b="1" dirty="0"/>
          </a:p>
        </p:txBody>
      </p:sp>
    </p:spTree>
    <p:extLst>
      <p:ext uri="{BB962C8B-B14F-4D97-AF65-F5344CB8AC3E}">
        <p14:creationId xmlns:p14="http://schemas.microsoft.com/office/powerpoint/2010/main" val="417468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14ED5-8B89-4C96-9A20-21C83483BD51}"/>
              </a:ext>
            </a:extLst>
          </p:cNvPr>
          <p:cNvSpPr txBox="1">
            <a:spLocks/>
          </p:cNvSpPr>
          <p:nvPr/>
        </p:nvSpPr>
        <p:spPr>
          <a:xfrm>
            <a:off x="628650" y="2766218"/>
            <a:ext cx="7886700" cy="1325563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/>
              <a:t>Admin Accessible Flow &amp; Pages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4170542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34806AB-EA61-4C52-BCDC-9238261AF035}"/>
              </a:ext>
            </a:extLst>
          </p:cNvPr>
          <p:cNvSpPr/>
          <p:nvPr/>
        </p:nvSpPr>
        <p:spPr>
          <a:xfrm>
            <a:off x="257348" y="2691322"/>
            <a:ext cx="576470" cy="695740"/>
          </a:xfrm>
          <a:custGeom>
            <a:avLst/>
            <a:gdLst>
              <a:gd name="connsiteX0" fmla="*/ 128107 w 768626"/>
              <a:gd name="connsiteY0" fmla="*/ 596348 h 927653"/>
              <a:gd name="connsiteX1" fmla="*/ 384313 w 768626"/>
              <a:gd name="connsiteY1" fmla="*/ 596348 h 927653"/>
              <a:gd name="connsiteX2" fmla="*/ 384314 w 768626"/>
              <a:gd name="connsiteY2" fmla="*/ 596348 h 927653"/>
              <a:gd name="connsiteX3" fmla="*/ 640519 w 768626"/>
              <a:gd name="connsiteY3" fmla="*/ 596348 h 927653"/>
              <a:gd name="connsiteX4" fmla="*/ 768626 w 768626"/>
              <a:gd name="connsiteY4" fmla="*/ 724455 h 927653"/>
              <a:gd name="connsiteX5" fmla="*/ 768626 w 768626"/>
              <a:gd name="connsiteY5" fmla="*/ 927653 h 927653"/>
              <a:gd name="connsiteX6" fmla="*/ 0 w 768626"/>
              <a:gd name="connsiteY6" fmla="*/ 927653 h 927653"/>
              <a:gd name="connsiteX7" fmla="*/ 0 w 768626"/>
              <a:gd name="connsiteY7" fmla="*/ 724455 h 927653"/>
              <a:gd name="connsiteX8" fmla="*/ 128107 w 768626"/>
              <a:gd name="connsiteY8" fmla="*/ 596348 h 927653"/>
              <a:gd name="connsiteX9" fmla="*/ 384313 w 768626"/>
              <a:gd name="connsiteY9" fmla="*/ 0 h 927653"/>
              <a:gd name="connsiteX10" fmla="*/ 682487 w 768626"/>
              <a:gd name="connsiteY10" fmla="*/ 298174 h 927653"/>
              <a:gd name="connsiteX11" fmla="*/ 384313 w 768626"/>
              <a:gd name="connsiteY11" fmla="*/ 596348 h 927653"/>
              <a:gd name="connsiteX12" fmla="*/ 86139 w 768626"/>
              <a:gd name="connsiteY12" fmla="*/ 298174 h 927653"/>
              <a:gd name="connsiteX13" fmla="*/ 384313 w 768626"/>
              <a:gd name="connsiteY13" fmla="*/ 0 h 927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68626" h="927653">
                <a:moveTo>
                  <a:pt x="128107" y="596348"/>
                </a:moveTo>
                <a:lnTo>
                  <a:pt x="384313" y="596348"/>
                </a:lnTo>
                <a:lnTo>
                  <a:pt x="384314" y="596348"/>
                </a:lnTo>
                <a:lnTo>
                  <a:pt x="640519" y="596348"/>
                </a:lnTo>
                <a:cubicBezTo>
                  <a:pt x="711271" y="596348"/>
                  <a:pt x="768626" y="653703"/>
                  <a:pt x="768626" y="724455"/>
                </a:cubicBezTo>
                <a:lnTo>
                  <a:pt x="768626" y="927653"/>
                </a:lnTo>
                <a:lnTo>
                  <a:pt x="0" y="927653"/>
                </a:lnTo>
                <a:lnTo>
                  <a:pt x="0" y="724455"/>
                </a:lnTo>
                <a:cubicBezTo>
                  <a:pt x="0" y="653703"/>
                  <a:pt x="57355" y="596348"/>
                  <a:pt x="128107" y="596348"/>
                </a:cubicBezTo>
                <a:close/>
                <a:moveTo>
                  <a:pt x="384313" y="0"/>
                </a:moveTo>
                <a:cubicBezTo>
                  <a:pt x="548990" y="0"/>
                  <a:pt x="682487" y="133497"/>
                  <a:pt x="682487" y="298174"/>
                </a:cubicBezTo>
                <a:cubicBezTo>
                  <a:pt x="682487" y="462851"/>
                  <a:pt x="548990" y="596348"/>
                  <a:pt x="384313" y="596348"/>
                </a:cubicBezTo>
                <a:cubicBezTo>
                  <a:pt x="219636" y="596348"/>
                  <a:pt x="86139" y="462851"/>
                  <a:pt x="86139" y="298174"/>
                </a:cubicBezTo>
                <a:cubicBezTo>
                  <a:pt x="86139" y="133497"/>
                  <a:pt x="219636" y="0"/>
                  <a:pt x="38431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1350"/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33BD1E96-4ED5-4CDA-BE54-B3B17D439F41}"/>
              </a:ext>
            </a:extLst>
          </p:cNvPr>
          <p:cNvSpPr/>
          <p:nvPr/>
        </p:nvSpPr>
        <p:spPr>
          <a:xfrm>
            <a:off x="1954159" y="2688966"/>
            <a:ext cx="885325" cy="89074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solidFill>
                  <a:sysClr val="windowText" lastClr="000000"/>
                </a:solidFill>
              </a:rPr>
              <a:t>Login</a:t>
            </a:r>
            <a:endParaRPr lang="en-IN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87A4B9-2775-40DF-88F0-D3C4B17ED673}"/>
              </a:ext>
            </a:extLst>
          </p:cNvPr>
          <p:cNvSpPr txBox="1"/>
          <p:nvPr/>
        </p:nvSpPr>
        <p:spPr>
          <a:xfrm>
            <a:off x="925551" y="2984296"/>
            <a:ext cx="66382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Admin</a:t>
            </a:r>
            <a:endParaRPr lang="en-IN" sz="135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1C1A119-60E6-4D42-9485-865DAE235F3D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1589377" y="3134337"/>
            <a:ext cx="36478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F1DECD-9C88-4FBF-A8B0-7872F0BCF20E}"/>
              </a:ext>
            </a:extLst>
          </p:cNvPr>
          <p:cNvCxnSpPr>
            <a:cxnSpLocks/>
            <a:stCxn id="4" idx="3"/>
            <a:endCxn id="14" idx="1"/>
          </p:cNvCxnSpPr>
          <p:nvPr/>
        </p:nvCxnSpPr>
        <p:spPr>
          <a:xfrm flipV="1">
            <a:off x="2839484" y="3134336"/>
            <a:ext cx="667991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9096BE8-12FB-4B4C-AB90-7442AB83259A}"/>
              </a:ext>
            </a:extLst>
          </p:cNvPr>
          <p:cNvSpPr txBox="1"/>
          <p:nvPr/>
        </p:nvSpPr>
        <p:spPr>
          <a:xfrm>
            <a:off x="2808718" y="2777582"/>
            <a:ext cx="698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Passed</a:t>
            </a:r>
            <a:endParaRPr lang="en-IN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DB9311-C7FF-4004-B2A1-8D993B55CC1F}"/>
              </a:ext>
            </a:extLst>
          </p:cNvPr>
          <p:cNvSpPr/>
          <p:nvPr/>
        </p:nvSpPr>
        <p:spPr>
          <a:xfrm>
            <a:off x="3507475" y="2895799"/>
            <a:ext cx="980665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Dashboard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F76279-29CD-4E2F-B53F-CB409A310B68}"/>
              </a:ext>
            </a:extLst>
          </p:cNvPr>
          <p:cNvSpPr/>
          <p:nvPr/>
        </p:nvSpPr>
        <p:spPr>
          <a:xfrm>
            <a:off x="5468805" y="2898814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Products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5CDE52E-54D2-4A33-BBBB-9C0CDC275B43}"/>
              </a:ext>
            </a:extLst>
          </p:cNvPr>
          <p:cNvCxnSpPr>
            <a:stCxn id="14" idx="3"/>
          </p:cNvCxnSpPr>
          <p:nvPr/>
        </p:nvCxnSpPr>
        <p:spPr>
          <a:xfrm>
            <a:off x="4488140" y="3134336"/>
            <a:ext cx="26128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E3189ED-8FA1-42D2-9DBB-75F1C398A3B0}"/>
              </a:ext>
            </a:extLst>
          </p:cNvPr>
          <p:cNvCxnSpPr>
            <a:cxnSpLocks/>
          </p:cNvCxnSpPr>
          <p:nvPr/>
        </p:nvCxnSpPr>
        <p:spPr>
          <a:xfrm>
            <a:off x="4749421" y="2362939"/>
            <a:ext cx="0" cy="17873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08029D1-51F3-4BD6-A951-763581D76563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4749421" y="2362938"/>
            <a:ext cx="71938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7C0196B-A626-4641-9B9D-BA042C417DF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49421" y="3137351"/>
            <a:ext cx="71938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7D926E1-9184-4A2F-A727-36F790B4D256}"/>
              </a:ext>
            </a:extLst>
          </p:cNvPr>
          <p:cNvSpPr/>
          <p:nvPr/>
        </p:nvSpPr>
        <p:spPr>
          <a:xfrm>
            <a:off x="5468805" y="2124401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Orders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3905D5-EA7C-484D-9A48-DBAE0EEDE3CD}"/>
              </a:ext>
            </a:extLst>
          </p:cNvPr>
          <p:cNvSpPr/>
          <p:nvPr/>
        </p:nvSpPr>
        <p:spPr>
          <a:xfrm>
            <a:off x="7184779" y="2881609"/>
            <a:ext cx="1701873" cy="49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Add, Update, Delete Cycles/ Accessories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29C53A3-254A-44F8-8BF6-56B29C0960D7}"/>
              </a:ext>
            </a:extLst>
          </p:cNvPr>
          <p:cNvSpPr/>
          <p:nvPr/>
        </p:nvSpPr>
        <p:spPr>
          <a:xfrm>
            <a:off x="7184779" y="2117307"/>
            <a:ext cx="1701873" cy="49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Update Order Status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4EFA570-9E00-4601-A9E4-F51EDAF301E4}"/>
              </a:ext>
            </a:extLst>
          </p:cNvPr>
          <p:cNvSpPr/>
          <p:nvPr/>
        </p:nvSpPr>
        <p:spPr>
          <a:xfrm>
            <a:off x="5468805" y="3911762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Users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EE448FE-FFEC-47B1-8874-6B31FCEAE286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4749421" y="4150299"/>
            <a:ext cx="71938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B47E5271-2500-49D8-A157-FA7AE3AB03EE}"/>
              </a:ext>
            </a:extLst>
          </p:cNvPr>
          <p:cNvSpPr/>
          <p:nvPr/>
        </p:nvSpPr>
        <p:spPr>
          <a:xfrm>
            <a:off x="7184778" y="3904667"/>
            <a:ext cx="1701873" cy="49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View User details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1A672EC-8E60-4880-9620-8980ED2AD707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6502475" y="2362938"/>
            <a:ext cx="682304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B608E32-BA39-4AD7-BB30-814B60C8ADB9}"/>
              </a:ext>
            </a:extLst>
          </p:cNvPr>
          <p:cNvCxnSpPr>
            <a:stCxn id="17" idx="3"/>
            <a:endCxn id="45" idx="1"/>
          </p:cNvCxnSpPr>
          <p:nvPr/>
        </p:nvCxnSpPr>
        <p:spPr>
          <a:xfrm flipV="1">
            <a:off x="6502475" y="3127241"/>
            <a:ext cx="682304" cy="101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4F2749B-382B-4F9D-8DA9-ADCB5394E634}"/>
              </a:ext>
            </a:extLst>
          </p:cNvPr>
          <p:cNvCxnSpPr>
            <a:stCxn id="47" idx="3"/>
            <a:endCxn id="52" idx="1"/>
          </p:cNvCxnSpPr>
          <p:nvPr/>
        </p:nvCxnSpPr>
        <p:spPr>
          <a:xfrm>
            <a:off x="6502475" y="4150299"/>
            <a:ext cx="68230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56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B92802-7CC1-46A2-941C-BB7FCA6FD3C2}"/>
              </a:ext>
            </a:extLst>
          </p:cNvPr>
          <p:cNvSpPr/>
          <p:nvPr/>
        </p:nvSpPr>
        <p:spPr>
          <a:xfrm>
            <a:off x="5155197" y="4444662"/>
            <a:ext cx="3565726" cy="2031325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Images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stores images associated with products.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ImageID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ProductID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dirty="0" err="1">
                <a:solidFill>
                  <a:srgbClr val="0D0D0D"/>
                </a:solidFill>
                <a:latin typeface="Söhne"/>
              </a:rPr>
              <a:t>Products.ProductID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ImageURL</a:t>
            </a: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818CC5-EB91-4B5F-8CA0-048B1D7FFA96}"/>
              </a:ext>
            </a:extLst>
          </p:cNvPr>
          <p:cNvSpPr/>
          <p:nvPr/>
        </p:nvSpPr>
        <p:spPr>
          <a:xfrm>
            <a:off x="228352" y="826463"/>
            <a:ext cx="4572000" cy="1754326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Admins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stores information about admin users.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AdminID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Username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Email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Password (encrypted)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0E756F-1A6B-4576-A2E8-19FA56177A0E}"/>
              </a:ext>
            </a:extLst>
          </p:cNvPr>
          <p:cNvSpPr/>
          <p:nvPr/>
        </p:nvSpPr>
        <p:spPr>
          <a:xfrm>
            <a:off x="4991424" y="881235"/>
            <a:ext cx="3893272" cy="3139321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Products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contains information about the products available for sale.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ProductID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Name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Description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Price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StockQuantity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CategoryID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dirty="0" err="1">
                <a:solidFill>
                  <a:srgbClr val="0D0D0D"/>
                </a:solidFill>
                <a:latin typeface="Söhne"/>
              </a:rPr>
              <a:t>Categories.CategoryID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A18AB5-2767-4109-B617-279626833BB7}"/>
              </a:ext>
            </a:extLst>
          </p:cNvPr>
          <p:cNvSpPr/>
          <p:nvPr/>
        </p:nvSpPr>
        <p:spPr>
          <a:xfrm>
            <a:off x="228352" y="2814850"/>
            <a:ext cx="4572000" cy="2031325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D0D0D"/>
                </a:solidFill>
                <a:latin typeface="Söhne"/>
              </a:rPr>
              <a:t>Categories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holds information about product categories.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CategoryID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Name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Description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ParentCategoryID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(for hierarchical categories, references self)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92648E-1201-4C38-9AC3-8C9E3211EE80}"/>
              </a:ext>
            </a:extLst>
          </p:cNvPr>
          <p:cNvSpPr txBox="1"/>
          <p:nvPr/>
        </p:nvSpPr>
        <p:spPr>
          <a:xfrm>
            <a:off x="3797282" y="34893"/>
            <a:ext cx="23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Database Table: Admin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946E01-0BFE-4C8F-B51D-CA80EF8A2F96}"/>
              </a:ext>
            </a:extLst>
          </p:cNvPr>
          <p:cNvSpPr txBox="1"/>
          <p:nvPr/>
        </p:nvSpPr>
        <p:spPr>
          <a:xfrm>
            <a:off x="228352" y="5080236"/>
            <a:ext cx="4572000" cy="163121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D0D0D"/>
                </a:solidFill>
                <a:latin typeface="Söhne"/>
              </a:rPr>
              <a:t>Ticket Table: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This table will stores the issues raised by user.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1.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UserID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Users.UserID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2. Email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3.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Issue_msg</a:t>
            </a:r>
            <a:endParaRPr lang="en-IN" sz="1600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122907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E9E08585-F0CE-43A8-8E19-C5BD603C262E}"/>
              </a:ext>
            </a:extLst>
          </p:cNvPr>
          <p:cNvGrpSpPr/>
          <p:nvPr/>
        </p:nvGrpSpPr>
        <p:grpSpPr>
          <a:xfrm>
            <a:off x="-44775" y="50289"/>
            <a:ext cx="10774872" cy="9135150"/>
            <a:chOff x="-44775" y="50289"/>
            <a:chExt cx="10774872" cy="9135150"/>
          </a:xfrm>
        </p:grpSpPr>
        <p:pic>
          <p:nvPicPr>
            <p:cNvPr id="4098" name="Picture 2" descr="Premium Photo | Empty wood table top on blurred background">
              <a:extLst>
                <a:ext uri="{FF2B5EF4-FFF2-40B4-BE49-F238E27FC236}">
                  <a16:creationId xmlns:a16="http://schemas.microsoft.com/office/drawing/2014/main" id="{026991D8-39B4-4359-9C67-77479291FA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07795"/>
              <a:ext cx="9149144" cy="4009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7E08C-3616-4DFB-A692-F443DFD390C0}"/>
                </a:ext>
              </a:extLst>
            </p:cNvPr>
            <p:cNvSpPr txBox="1"/>
            <p:nvPr/>
          </p:nvSpPr>
          <p:spPr>
            <a:xfrm>
              <a:off x="3883349" y="50289"/>
              <a:ext cx="1377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Admin Login</a:t>
              </a:r>
              <a:endParaRPr lang="en-IN" b="1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E65D0C1-BA1B-47E8-A072-5AFEBA06FCB2}"/>
                </a:ext>
              </a:extLst>
            </p:cNvPr>
            <p:cNvSpPr/>
            <p:nvPr/>
          </p:nvSpPr>
          <p:spPr>
            <a:xfrm>
              <a:off x="0" y="718457"/>
              <a:ext cx="9144000" cy="962526"/>
            </a:xfrm>
            <a:prstGeom prst="rect">
              <a:avLst/>
            </a:pr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8BFD78A-6DB2-42E2-95E1-FBBE20E07071}"/>
                </a:ext>
              </a:extLst>
            </p:cNvPr>
            <p:cNvSpPr/>
            <p:nvPr/>
          </p:nvSpPr>
          <p:spPr>
            <a:xfrm>
              <a:off x="2694" y="5706533"/>
              <a:ext cx="9141306" cy="347890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600" b="1" dirty="0"/>
                <a:t>FOOTER </a:t>
              </a:r>
              <a:endParaRPr lang="en-IN" sz="16600" b="1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12BAB4D-D4C4-4A2F-B82B-CAB7FEB84837}"/>
                </a:ext>
              </a:extLst>
            </p:cNvPr>
            <p:cNvSpPr txBox="1"/>
            <p:nvPr/>
          </p:nvSpPr>
          <p:spPr>
            <a:xfrm>
              <a:off x="2237874" y="1015054"/>
              <a:ext cx="5990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Home             Bicycles           </a:t>
              </a:r>
              <a:r>
                <a:rPr lang="en-US" dirty="0" err="1">
                  <a:solidFill>
                    <a:schemeClr val="bg1"/>
                  </a:solidFill>
                </a:rPr>
                <a:t>Acessories</a:t>
              </a:r>
              <a:r>
                <a:rPr lang="en-US" dirty="0">
                  <a:solidFill>
                    <a:schemeClr val="bg1"/>
                  </a:solidFill>
                </a:rPr>
                <a:t>        About       Contact </a:t>
              </a:r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EB281DA-C7DD-45BD-BDED-EA6363F97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044" t="23136" r="22899" b="22412"/>
            <a:stretch/>
          </p:blipFill>
          <p:spPr>
            <a:xfrm>
              <a:off x="474480" y="900711"/>
              <a:ext cx="848139" cy="598018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91740E1-7B2A-4CD3-973E-BD46E4E4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38849" y="969049"/>
              <a:ext cx="461341" cy="461341"/>
            </a:xfrm>
            <a:prstGeom prst="rect">
              <a:avLst/>
            </a:prstGeom>
          </p:spPr>
        </p:pic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ACFCDF14-0692-4846-B21D-95B29485E2F1}"/>
                </a:ext>
              </a:extLst>
            </p:cNvPr>
            <p:cNvSpPr/>
            <p:nvPr/>
          </p:nvSpPr>
          <p:spPr>
            <a:xfrm>
              <a:off x="4885761" y="1902716"/>
              <a:ext cx="3164514" cy="352521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200B64D-5475-4CA3-9426-5D087A7196C5}"/>
                </a:ext>
              </a:extLst>
            </p:cNvPr>
            <p:cNvSpPr txBox="1"/>
            <p:nvPr/>
          </p:nvSpPr>
          <p:spPr>
            <a:xfrm>
              <a:off x="5581680" y="2013009"/>
              <a:ext cx="20441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78C09B"/>
                  </a:solidFill>
                </a:rPr>
                <a:t>Admin Login</a:t>
              </a:r>
              <a:endParaRPr lang="en-IN" sz="2800" b="1" dirty="0">
                <a:solidFill>
                  <a:srgbClr val="78C09B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E71BB0-246C-4403-A7B5-76FB74A08F52}"/>
                </a:ext>
              </a:extLst>
            </p:cNvPr>
            <p:cNvSpPr/>
            <p:nvPr/>
          </p:nvSpPr>
          <p:spPr>
            <a:xfrm>
              <a:off x="5110350" y="3059282"/>
              <a:ext cx="2553589" cy="4339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Enter your email</a:t>
              </a:r>
              <a:endParaRPr lang="en-IN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0209272-6689-4194-B69E-FF23458E84C5}"/>
                </a:ext>
              </a:extLst>
            </p:cNvPr>
            <p:cNvSpPr/>
            <p:nvPr/>
          </p:nvSpPr>
          <p:spPr>
            <a:xfrm>
              <a:off x="5110351" y="4047422"/>
              <a:ext cx="2473908" cy="4339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Enter your password</a:t>
              </a:r>
              <a:endParaRPr lang="en-IN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942E5B6-FA65-4CFB-9139-0DA1A4CAE104}"/>
                </a:ext>
              </a:extLst>
            </p:cNvPr>
            <p:cNvSpPr txBox="1"/>
            <p:nvPr/>
          </p:nvSpPr>
          <p:spPr>
            <a:xfrm>
              <a:off x="5046182" y="2729870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Email</a:t>
              </a:r>
              <a:endParaRPr lang="en-IN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9E177EC-9594-4E1D-9400-C1E561079907}"/>
                </a:ext>
              </a:extLst>
            </p:cNvPr>
            <p:cNvSpPr txBox="1"/>
            <p:nvPr/>
          </p:nvSpPr>
          <p:spPr>
            <a:xfrm>
              <a:off x="5046181" y="3741690"/>
              <a:ext cx="1070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Password</a:t>
              </a:r>
              <a:endParaRPr lang="en-IN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7469D58-367B-45A9-8533-3E178C0A8950}"/>
                </a:ext>
              </a:extLst>
            </p:cNvPr>
            <p:cNvSpPr/>
            <p:nvPr/>
          </p:nvSpPr>
          <p:spPr>
            <a:xfrm>
              <a:off x="5260649" y="4699689"/>
              <a:ext cx="2152829" cy="339519"/>
            </a:xfrm>
            <a:prstGeom prst="rect">
              <a:avLst/>
            </a:pr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Login</a:t>
              </a:r>
              <a:endParaRPr lang="en-IN" dirty="0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51A7845-F91B-4B1E-8306-D464698967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199" y="4908340"/>
              <a:ext cx="667914" cy="13252"/>
            </a:xfrm>
            <a:prstGeom prst="straightConnector1">
              <a:avLst/>
            </a:prstGeom>
            <a:ln w="38100">
              <a:solidFill>
                <a:srgbClr val="08486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70BD4E-8DC7-411D-A026-2E6E844495AA}"/>
                </a:ext>
              </a:extLst>
            </p:cNvPr>
            <p:cNvSpPr txBox="1"/>
            <p:nvPr/>
          </p:nvSpPr>
          <p:spPr>
            <a:xfrm>
              <a:off x="7522299" y="4495872"/>
              <a:ext cx="724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hover</a:t>
              </a:r>
              <a:endParaRPr lang="en-IN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DBE3146-8DF6-4BA0-8509-B97CC9C0B6BF}"/>
                </a:ext>
              </a:extLst>
            </p:cNvPr>
            <p:cNvSpPr/>
            <p:nvPr/>
          </p:nvSpPr>
          <p:spPr>
            <a:xfrm>
              <a:off x="8307739" y="4646730"/>
              <a:ext cx="2422358" cy="523220"/>
            </a:xfrm>
            <a:prstGeom prst="rect">
              <a:avLst/>
            </a:prstGeom>
            <a:solidFill>
              <a:srgbClr val="78C09B"/>
            </a:solidFill>
            <a:ln>
              <a:solidFill>
                <a:srgbClr val="78C0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Login</a:t>
              </a:r>
              <a:endParaRPr lang="en-IN" dirty="0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0F7F92C-06F0-40B9-AFDE-DFD720ADF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4775" y="2268813"/>
              <a:ext cx="5000361" cy="37502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240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59F4EA-64FD-45BB-BBE8-0AD8B6F8C1DE}"/>
              </a:ext>
            </a:extLst>
          </p:cNvPr>
          <p:cNvSpPr txBox="1"/>
          <p:nvPr/>
        </p:nvSpPr>
        <p:spPr>
          <a:xfrm>
            <a:off x="487016" y="562428"/>
            <a:ext cx="50126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Features</a:t>
            </a:r>
          </a:p>
          <a:p>
            <a:pPr lvl="1"/>
            <a:r>
              <a:rPr lang="en-US" sz="3200" b="1" dirty="0"/>
              <a:t>User-End: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User Authentication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Product Catalog Management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Shopping Cart Functionality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Order processing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Payment integration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557213" lvl="1" indent="-214313">
              <a:buFont typeface="Wingdings" panose="05000000000000000000" pitchFamily="2" charset="2"/>
              <a:buChar char="Ø"/>
            </a:pPr>
            <a:endParaRPr lang="en-US" sz="2400" dirty="0"/>
          </a:p>
          <a:p>
            <a:pPr lvl="1"/>
            <a:r>
              <a:rPr lang="en-US" sz="3200" dirty="0"/>
              <a:t>Admin-End: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Managing Products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Orders</a:t>
            </a:r>
          </a:p>
          <a:p>
            <a:pPr marL="557213" lvl="1" indent="-214313">
              <a:buFont typeface="Wingdings" panose="05000000000000000000" pitchFamily="2" charset="2"/>
              <a:buChar char="Ø"/>
            </a:pPr>
            <a:r>
              <a:rPr lang="en-US" sz="2400" dirty="0"/>
              <a:t>Customers Help</a:t>
            </a:r>
            <a:endParaRPr lang="en-IN" sz="24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66E1E6-252B-476A-A415-FE65E7549838}"/>
              </a:ext>
            </a:extLst>
          </p:cNvPr>
          <p:cNvCxnSpPr/>
          <p:nvPr/>
        </p:nvCxnSpPr>
        <p:spPr>
          <a:xfrm flipV="1">
            <a:off x="3776870" y="1020417"/>
            <a:ext cx="596347" cy="715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CDA4FD5-BCF7-4D3E-81B2-56DB098C8F5C}"/>
              </a:ext>
            </a:extLst>
          </p:cNvPr>
          <p:cNvSpPr txBox="1"/>
          <p:nvPr/>
        </p:nvSpPr>
        <p:spPr>
          <a:xfrm>
            <a:off x="4446992" y="444385"/>
            <a:ext cx="210532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Login/Register</a:t>
            </a:r>
            <a:endParaRPr lang="en-IN" dirty="0"/>
          </a:p>
          <a:p>
            <a:r>
              <a:rPr lang="en-US" dirty="0"/>
              <a:t>Profile Management</a:t>
            </a:r>
            <a:endParaRPr lang="en-IN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8B5EAD-2D37-4D8D-99EE-AEFA9503FD7E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4929809" y="1645431"/>
            <a:ext cx="848139" cy="46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B2682CE-F7A9-4CCA-AF65-A28B9B67B704}"/>
              </a:ext>
            </a:extLst>
          </p:cNvPr>
          <p:cNvSpPr txBox="1"/>
          <p:nvPr/>
        </p:nvSpPr>
        <p:spPr>
          <a:xfrm>
            <a:off x="5777948" y="1183766"/>
            <a:ext cx="257359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Search for products</a:t>
            </a:r>
          </a:p>
          <a:p>
            <a:r>
              <a:rPr lang="en-US" dirty="0"/>
              <a:t>Filter Products</a:t>
            </a:r>
          </a:p>
          <a:p>
            <a:r>
              <a:rPr lang="en-US" dirty="0"/>
              <a:t>Add to Cart/Buy Products</a:t>
            </a:r>
            <a:endParaRPr lang="en-IN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FFBF66-6E2A-403D-B9A2-EC87413749AC}"/>
              </a:ext>
            </a:extLst>
          </p:cNvPr>
          <p:cNvCxnSpPr/>
          <p:nvPr/>
        </p:nvCxnSpPr>
        <p:spPr>
          <a:xfrm>
            <a:off x="4717221" y="2544417"/>
            <a:ext cx="106072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10CB868-E58E-4102-8A33-5BC1D5228D2F}"/>
              </a:ext>
            </a:extLst>
          </p:cNvPr>
          <p:cNvSpPr txBox="1"/>
          <p:nvPr/>
        </p:nvSpPr>
        <p:spPr>
          <a:xfrm>
            <a:off x="5777948" y="2215273"/>
            <a:ext cx="279583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Add/Remove Products</a:t>
            </a:r>
          </a:p>
          <a:p>
            <a:r>
              <a:rPr lang="en-US" dirty="0"/>
              <a:t>Increase/Decrease Quantity</a:t>
            </a:r>
          </a:p>
          <a:p>
            <a:r>
              <a:rPr lang="en-US" dirty="0"/>
              <a:t>Total price display</a:t>
            </a:r>
            <a:endParaRPr lang="en-IN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8A2CA2E-BDD0-493E-BAF6-213C6610A7E1}"/>
              </a:ext>
            </a:extLst>
          </p:cNvPr>
          <p:cNvCxnSpPr>
            <a:cxnSpLocks/>
          </p:cNvCxnSpPr>
          <p:nvPr/>
        </p:nvCxnSpPr>
        <p:spPr>
          <a:xfrm>
            <a:off x="3366053" y="2873562"/>
            <a:ext cx="2252869" cy="5554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EDA1D1C-F6FB-4C03-B883-B2CF204121D3}"/>
              </a:ext>
            </a:extLst>
          </p:cNvPr>
          <p:cNvSpPr txBox="1"/>
          <p:nvPr/>
        </p:nvSpPr>
        <p:spPr>
          <a:xfrm>
            <a:off x="5777948" y="3252757"/>
            <a:ext cx="219156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Check Status of order</a:t>
            </a:r>
          </a:p>
          <a:p>
            <a:r>
              <a:rPr lang="en-US" dirty="0"/>
              <a:t>Old Order History</a:t>
            </a:r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B821491-0433-4D18-BA9B-425764B83C89}"/>
              </a:ext>
            </a:extLst>
          </p:cNvPr>
          <p:cNvCxnSpPr>
            <a:cxnSpLocks/>
          </p:cNvCxnSpPr>
          <p:nvPr/>
        </p:nvCxnSpPr>
        <p:spPr>
          <a:xfrm>
            <a:off x="3684104" y="3252757"/>
            <a:ext cx="1934818" cy="10011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B32E050-A6CA-4236-9674-651BEAC1EC9E}"/>
              </a:ext>
            </a:extLst>
          </p:cNvPr>
          <p:cNvSpPr txBox="1"/>
          <p:nvPr/>
        </p:nvSpPr>
        <p:spPr>
          <a:xfrm>
            <a:off x="5777948" y="4000070"/>
            <a:ext cx="307949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Add Payment Functionality for </a:t>
            </a:r>
          </a:p>
          <a:p>
            <a:r>
              <a:rPr lang="en-US" dirty="0"/>
              <a:t>buying products</a:t>
            </a:r>
            <a:endParaRPr lang="en-IN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1D270A1-1862-40AD-9F27-C696069A22FA}"/>
              </a:ext>
            </a:extLst>
          </p:cNvPr>
          <p:cNvCxnSpPr/>
          <p:nvPr/>
        </p:nvCxnSpPr>
        <p:spPr>
          <a:xfrm>
            <a:off x="3684104" y="4863548"/>
            <a:ext cx="1828090" cy="2385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2DEC2CF-4D52-4F82-A619-30D8282BC8CD}"/>
              </a:ext>
            </a:extLst>
          </p:cNvPr>
          <p:cNvSpPr txBox="1"/>
          <p:nvPr/>
        </p:nvSpPr>
        <p:spPr>
          <a:xfrm>
            <a:off x="5777948" y="4917421"/>
            <a:ext cx="23937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Add / Remove Products</a:t>
            </a:r>
            <a:endParaRPr lang="en-IN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48F6F35-C727-47DB-BBCC-A47603539D77}"/>
              </a:ext>
            </a:extLst>
          </p:cNvPr>
          <p:cNvCxnSpPr>
            <a:cxnSpLocks/>
          </p:cNvCxnSpPr>
          <p:nvPr/>
        </p:nvCxnSpPr>
        <p:spPr>
          <a:xfrm>
            <a:off x="2239617" y="5212569"/>
            <a:ext cx="3379305" cy="46310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D9D8B99-4FD1-47BE-A092-0619E6F576F3}"/>
              </a:ext>
            </a:extLst>
          </p:cNvPr>
          <p:cNvSpPr txBox="1"/>
          <p:nvPr/>
        </p:nvSpPr>
        <p:spPr>
          <a:xfrm>
            <a:off x="5777948" y="5448876"/>
            <a:ext cx="298581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Changing the status of Order</a:t>
            </a:r>
            <a:endParaRPr lang="en-IN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73A862A-7ADF-4788-8F4D-76FC0FADF9F3}"/>
              </a:ext>
            </a:extLst>
          </p:cNvPr>
          <p:cNvCxnSpPr/>
          <p:nvPr/>
        </p:nvCxnSpPr>
        <p:spPr>
          <a:xfrm>
            <a:off x="3207026" y="5633542"/>
            <a:ext cx="2411896" cy="5684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6E5BCDF-7C24-429C-A15F-E8AD20B152DB}"/>
              </a:ext>
            </a:extLst>
          </p:cNvPr>
          <p:cNvSpPr txBox="1"/>
          <p:nvPr/>
        </p:nvSpPr>
        <p:spPr>
          <a:xfrm>
            <a:off x="5777948" y="5980331"/>
            <a:ext cx="242963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Resolving the customer </a:t>
            </a:r>
          </a:p>
          <a:p>
            <a:r>
              <a:rPr lang="en-US" dirty="0"/>
              <a:t>Tickets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1149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64621A-D731-4B21-80B4-3368F639108E}"/>
              </a:ext>
            </a:extLst>
          </p:cNvPr>
          <p:cNvSpPr txBox="1"/>
          <p:nvPr/>
        </p:nvSpPr>
        <p:spPr>
          <a:xfrm>
            <a:off x="341194" y="2497976"/>
            <a:ext cx="84616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/>
              <a:t>Logo Samples</a:t>
            </a:r>
            <a:endParaRPr lang="en-IN" sz="11500" b="1" dirty="0"/>
          </a:p>
        </p:txBody>
      </p:sp>
    </p:spTree>
    <p:extLst>
      <p:ext uri="{BB962C8B-B14F-4D97-AF65-F5344CB8AC3E}">
        <p14:creationId xmlns:p14="http://schemas.microsoft.com/office/powerpoint/2010/main" val="1297172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22C42AB6-3528-40F2-BCBE-F8C0EA99B199}"/>
              </a:ext>
            </a:extLst>
          </p:cNvPr>
          <p:cNvGrpSpPr/>
          <p:nvPr/>
        </p:nvGrpSpPr>
        <p:grpSpPr>
          <a:xfrm>
            <a:off x="-1" y="554182"/>
            <a:ext cx="10238509" cy="1064797"/>
            <a:chOff x="-1" y="554182"/>
            <a:chExt cx="10238509" cy="106479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4485A6-96B6-4E02-9F6A-6D72A763352A}"/>
                </a:ext>
              </a:extLst>
            </p:cNvPr>
            <p:cNvSpPr/>
            <p:nvPr/>
          </p:nvSpPr>
          <p:spPr>
            <a:xfrm>
              <a:off x="-1" y="554182"/>
              <a:ext cx="10238509" cy="1064797"/>
            </a:xfrm>
            <a:prstGeom prst="rect">
              <a:avLst/>
            </a:pr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D1A66CD0-42FC-46AA-BB6D-4E396040A969}"/>
                </a:ext>
              </a:extLst>
            </p:cNvPr>
            <p:cNvSpPr/>
            <p:nvPr/>
          </p:nvSpPr>
          <p:spPr>
            <a:xfrm>
              <a:off x="2604653" y="852055"/>
              <a:ext cx="3763618" cy="47707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AD5CB9B-C6EB-4755-A25C-4A0130DC0FEA}"/>
                </a:ext>
              </a:extLst>
            </p:cNvPr>
            <p:cNvSpPr txBox="1"/>
            <p:nvPr/>
          </p:nvSpPr>
          <p:spPr>
            <a:xfrm>
              <a:off x="3162237" y="913702"/>
              <a:ext cx="2048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Search For Products</a:t>
              </a:r>
              <a:endParaRPr lang="en-IN" dirty="0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821C6EB-CD96-4E9C-9D2F-A73A6CD148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971" t="27681" r="27585" b="27488"/>
            <a:stretch/>
          </p:blipFill>
          <p:spPr>
            <a:xfrm>
              <a:off x="2799199" y="953662"/>
              <a:ext cx="265043" cy="267348"/>
            </a:xfrm>
            <a:prstGeom prst="rect">
              <a:avLst/>
            </a:prstGeom>
          </p:spPr>
        </p:pic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6F66656-8E22-462B-BDA1-A20EC7EE25E8}"/>
                </a:ext>
              </a:extLst>
            </p:cNvPr>
            <p:cNvSpPr/>
            <p:nvPr/>
          </p:nvSpPr>
          <p:spPr>
            <a:xfrm>
              <a:off x="6521475" y="858983"/>
              <a:ext cx="1192694" cy="51683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ysClr val="windowText" lastClr="000000"/>
                  </a:solidFill>
                </a:rPr>
                <a:t>Login</a:t>
              </a:r>
              <a:endParaRPr lang="en-IN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7B942FC-6BE0-4D1E-AA04-D07B7DD08753}"/>
                </a:ext>
              </a:extLst>
            </p:cNvPr>
            <p:cNvSpPr/>
            <p:nvPr/>
          </p:nvSpPr>
          <p:spPr>
            <a:xfrm>
              <a:off x="7798441" y="852055"/>
              <a:ext cx="1370654" cy="51683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ysClr val="windowText" lastClr="000000"/>
                  </a:solidFill>
                </a:rPr>
                <a:t>Register</a:t>
              </a:r>
              <a:endParaRPr lang="en-IN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71BEAAA-9167-4AE8-A718-C72AE4509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76759" y="755450"/>
              <a:ext cx="723900" cy="723900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3935C7-E4E5-4546-9117-C48E2AC25EC9}"/>
              </a:ext>
            </a:extLst>
          </p:cNvPr>
          <p:cNvGrpSpPr/>
          <p:nvPr/>
        </p:nvGrpSpPr>
        <p:grpSpPr>
          <a:xfrm>
            <a:off x="2019951" y="2365663"/>
            <a:ext cx="5694218" cy="2126673"/>
            <a:chOff x="2022763" y="4177145"/>
            <a:chExt cx="5694218" cy="2126673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92625FA-BB42-4EBC-A72B-1CF12CE68F73}"/>
                </a:ext>
              </a:extLst>
            </p:cNvPr>
            <p:cNvSpPr/>
            <p:nvPr/>
          </p:nvSpPr>
          <p:spPr>
            <a:xfrm>
              <a:off x="2202871" y="4315691"/>
              <a:ext cx="2172390" cy="1690254"/>
            </a:xfrm>
            <a:custGeom>
              <a:avLst/>
              <a:gdLst/>
              <a:ahLst/>
              <a:cxnLst/>
              <a:rect l="l" t="t" r="r" b="b"/>
              <a:pathLst>
                <a:path w="2172390" h="1690254">
                  <a:moveTo>
                    <a:pt x="256787" y="506154"/>
                  </a:moveTo>
                  <a:cubicBezTo>
                    <a:pt x="228161" y="505014"/>
                    <a:pt x="203558" y="529460"/>
                    <a:pt x="182977" y="579492"/>
                  </a:cubicBezTo>
                  <a:lnTo>
                    <a:pt x="198308" y="617984"/>
                  </a:lnTo>
                  <a:lnTo>
                    <a:pt x="193930" y="656284"/>
                  </a:lnTo>
                  <a:lnTo>
                    <a:pt x="207063" y="716263"/>
                  </a:lnTo>
                  <a:lnTo>
                    <a:pt x="200488" y="746802"/>
                  </a:lnTo>
                  <a:lnTo>
                    <a:pt x="213621" y="822216"/>
                  </a:lnTo>
                  <a:lnTo>
                    <a:pt x="207063" y="846040"/>
                  </a:lnTo>
                  <a:lnTo>
                    <a:pt x="222376" y="890078"/>
                  </a:lnTo>
                  <a:cubicBezTo>
                    <a:pt x="220562" y="897194"/>
                    <a:pt x="215731" y="907292"/>
                    <a:pt x="207883" y="920373"/>
                  </a:cubicBezTo>
                  <a:cubicBezTo>
                    <a:pt x="200035" y="933453"/>
                    <a:pt x="196110" y="944522"/>
                    <a:pt x="196110" y="953580"/>
                  </a:cubicBezTo>
                  <a:cubicBezTo>
                    <a:pt x="196110" y="959731"/>
                    <a:pt x="197206" y="963672"/>
                    <a:pt x="199398" y="965405"/>
                  </a:cubicBezTo>
                  <a:cubicBezTo>
                    <a:pt x="201590" y="967137"/>
                    <a:pt x="199767" y="971643"/>
                    <a:pt x="193930" y="978921"/>
                  </a:cubicBezTo>
                  <a:lnTo>
                    <a:pt x="211441" y="1002972"/>
                  </a:lnTo>
                  <a:cubicBezTo>
                    <a:pt x="204244" y="1005251"/>
                    <a:pt x="197674" y="1016285"/>
                    <a:pt x="191733" y="1036075"/>
                  </a:cubicBezTo>
                  <a:lnTo>
                    <a:pt x="191733" y="1076154"/>
                  </a:lnTo>
                  <a:cubicBezTo>
                    <a:pt x="191733" y="1081200"/>
                    <a:pt x="192829" y="1092106"/>
                    <a:pt x="195020" y="1108873"/>
                  </a:cubicBezTo>
                  <a:cubicBezTo>
                    <a:pt x="197212" y="1125639"/>
                    <a:pt x="198308" y="1134621"/>
                    <a:pt x="198308" y="1135819"/>
                  </a:cubicBezTo>
                  <a:lnTo>
                    <a:pt x="195674" y="1146370"/>
                  </a:lnTo>
                  <a:cubicBezTo>
                    <a:pt x="187210" y="1155672"/>
                    <a:pt x="182977" y="1171299"/>
                    <a:pt x="182977" y="1193251"/>
                  </a:cubicBezTo>
                  <a:lnTo>
                    <a:pt x="182977" y="1203524"/>
                  </a:lnTo>
                  <a:lnTo>
                    <a:pt x="185175" y="1240394"/>
                  </a:lnTo>
                  <a:lnTo>
                    <a:pt x="182977" y="1278833"/>
                  </a:lnTo>
                  <a:lnTo>
                    <a:pt x="193930" y="1322836"/>
                  </a:lnTo>
                  <a:cubicBezTo>
                    <a:pt x="188093" y="1332685"/>
                    <a:pt x="185175" y="1345306"/>
                    <a:pt x="185175" y="1360700"/>
                  </a:cubicBezTo>
                  <a:lnTo>
                    <a:pt x="185175" y="1403657"/>
                  </a:lnTo>
                  <a:cubicBezTo>
                    <a:pt x="195384" y="1411680"/>
                    <a:pt x="200488" y="1417790"/>
                    <a:pt x="200488" y="1421987"/>
                  </a:cubicBezTo>
                  <a:cubicBezTo>
                    <a:pt x="200488" y="1424115"/>
                    <a:pt x="199761" y="1427336"/>
                    <a:pt x="198308" y="1431649"/>
                  </a:cubicBezTo>
                  <a:cubicBezTo>
                    <a:pt x="205284" y="1483135"/>
                    <a:pt x="220748" y="1508877"/>
                    <a:pt x="244700" y="1508877"/>
                  </a:cubicBezTo>
                  <a:cubicBezTo>
                    <a:pt x="260990" y="1508877"/>
                    <a:pt x="277178" y="1500834"/>
                    <a:pt x="293264" y="1484748"/>
                  </a:cubicBezTo>
                  <a:cubicBezTo>
                    <a:pt x="309351" y="1468662"/>
                    <a:pt x="321588" y="1457471"/>
                    <a:pt x="329977" y="1451174"/>
                  </a:cubicBezTo>
                  <a:cubicBezTo>
                    <a:pt x="338366" y="1444878"/>
                    <a:pt x="342561" y="1432963"/>
                    <a:pt x="342561" y="1415430"/>
                  </a:cubicBezTo>
                  <a:lnTo>
                    <a:pt x="342561" y="1416563"/>
                  </a:lnTo>
                  <a:cubicBezTo>
                    <a:pt x="345119" y="1414645"/>
                    <a:pt x="350990" y="1404145"/>
                    <a:pt x="360176" y="1385065"/>
                  </a:cubicBezTo>
                  <a:cubicBezTo>
                    <a:pt x="369361" y="1365985"/>
                    <a:pt x="384285" y="1349451"/>
                    <a:pt x="404946" y="1335463"/>
                  </a:cubicBezTo>
                  <a:cubicBezTo>
                    <a:pt x="400563" y="1320313"/>
                    <a:pt x="398371" y="1313040"/>
                    <a:pt x="398371" y="1313645"/>
                  </a:cubicBezTo>
                  <a:cubicBezTo>
                    <a:pt x="398371" y="1316901"/>
                    <a:pt x="407493" y="1310866"/>
                    <a:pt x="425736" y="1295542"/>
                  </a:cubicBezTo>
                  <a:lnTo>
                    <a:pt x="425736" y="1278624"/>
                  </a:lnTo>
                  <a:cubicBezTo>
                    <a:pt x="425736" y="1274589"/>
                    <a:pt x="426184" y="1271450"/>
                    <a:pt x="427079" y="1269206"/>
                  </a:cubicBezTo>
                  <a:cubicBezTo>
                    <a:pt x="439904" y="1269206"/>
                    <a:pt x="450403" y="1254916"/>
                    <a:pt x="458577" y="1226336"/>
                  </a:cubicBezTo>
                  <a:cubicBezTo>
                    <a:pt x="458577" y="1219162"/>
                    <a:pt x="465536" y="1215575"/>
                    <a:pt x="479454" y="1215575"/>
                  </a:cubicBezTo>
                  <a:cubicBezTo>
                    <a:pt x="485256" y="1186566"/>
                    <a:pt x="492517" y="1168035"/>
                    <a:pt x="501237" y="1159983"/>
                  </a:cubicBezTo>
                  <a:cubicBezTo>
                    <a:pt x="509958" y="1151931"/>
                    <a:pt x="517788" y="1140574"/>
                    <a:pt x="524730" y="1125912"/>
                  </a:cubicBezTo>
                  <a:cubicBezTo>
                    <a:pt x="531671" y="1111250"/>
                    <a:pt x="539293" y="1097926"/>
                    <a:pt x="547595" y="1085938"/>
                  </a:cubicBezTo>
                  <a:lnTo>
                    <a:pt x="549583" y="1049539"/>
                  </a:lnTo>
                  <a:cubicBezTo>
                    <a:pt x="553536" y="1046574"/>
                    <a:pt x="560315" y="1043571"/>
                    <a:pt x="569919" y="1040531"/>
                  </a:cubicBezTo>
                  <a:cubicBezTo>
                    <a:pt x="579523" y="1037490"/>
                    <a:pt x="587351" y="1026279"/>
                    <a:pt x="593403" y="1006896"/>
                  </a:cubicBezTo>
                  <a:cubicBezTo>
                    <a:pt x="599455" y="987514"/>
                    <a:pt x="606678" y="973974"/>
                    <a:pt x="615073" y="966277"/>
                  </a:cubicBezTo>
                  <a:lnTo>
                    <a:pt x="631031" y="921890"/>
                  </a:lnTo>
                  <a:lnTo>
                    <a:pt x="668442" y="879927"/>
                  </a:lnTo>
                  <a:lnTo>
                    <a:pt x="673011" y="853557"/>
                  </a:lnTo>
                  <a:lnTo>
                    <a:pt x="727967" y="778649"/>
                  </a:lnTo>
                  <a:lnTo>
                    <a:pt x="756256" y="750342"/>
                  </a:lnTo>
                  <a:lnTo>
                    <a:pt x="786691" y="709426"/>
                  </a:lnTo>
                  <a:cubicBezTo>
                    <a:pt x="812701" y="692276"/>
                    <a:pt x="825746" y="683701"/>
                    <a:pt x="825828" y="683701"/>
                  </a:cubicBezTo>
                  <a:cubicBezTo>
                    <a:pt x="823700" y="683701"/>
                    <a:pt x="823363" y="684428"/>
                    <a:pt x="824816" y="685881"/>
                  </a:cubicBezTo>
                  <a:cubicBezTo>
                    <a:pt x="826723" y="685881"/>
                    <a:pt x="828508" y="688555"/>
                    <a:pt x="830171" y="693904"/>
                  </a:cubicBezTo>
                  <a:cubicBezTo>
                    <a:pt x="831833" y="699252"/>
                    <a:pt x="839868" y="719751"/>
                    <a:pt x="854274" y="755400"/>
                  </a:cubicBezTo>
                  <a:lnTo>
                    <a:pt x="863709" y="781265"/>
                  </a:lnTo>
                  <a:lnTo>
                    <a:pt x="859332" y="821570"/>
                  </a:lnTo>
                  <a:lnTo>
                    <a:pt x="874645" y="873422"/>
                  </a:lnTo>
                  <a:lnTo>
                    <a:pt x="868244" y="949882"/>
                  </a:lnTo>
                  <a:lnTo>
                    <a:pt x="863709" y="972991"/>
                  </a:lnTo>
                  <a:lnTo>
                    <a:pt x="874645" y="1040522"/>
                  </a:lnTo>
                  <a:lnTo>
                    <a:pt x="859332" y="1075735"/>
                  </a:lnTo>
                  <a:lnTo>
                    <a:pt x="868087" y="1101530"/>
                  </a:lnTo>
                  <a:lnTo>
                    <a:pt x="868087" y="1115570"/>
                  </a:lnTo>
                  <a:lnTo>
                    <a:pt x="872464" y="1131563"/>
                  </a:lnTo>
                  <a:lnTo>
                    <a:pt x="863709" y="1171189"/>
                  </a:lnTo>
                  <a:lnTo>
                    <a:pt x="872464" y="1189188"/>
                  </a:lnTo>
                  <a:lnTo>
                    <a:pt x="863709" y="1265264"/>
                  </a:lnTo>
                  <a:cubicBezTo>
                    <a:pt x="870999" y="1278682"/>
                    <a:pt x="874645" y="1286780"/>
                    <a:pt x="874645" y="1289559"/>
                  </a:cubicBezTo>
                  <a:cubicBezTo>
                    <a:pt x="874645" y="1292827"/>
                    <a:pt x="873918" y="1297815"/>
                    <a:pt x="872464" y="1304524"/>
                  </a:cubicBezTo>
                  <a:lnTo>
                    <a:pt x="891056" y="1383495"/>
                  </a:lnTo>
                  <a:lnTo>
                    <a:pt x="891056" y="1410982"/>
                  </a:lnTo>
                  <a:lnTo>
                    <a:pt x="904608" y="1439236"/>
                  </a:lnTo>
                  <a:lnTo>
                    <a:pt x="908706" y="1468763"/>
                  </a:lnTo>
                  <a:cubicBezTo>
                    <a:pt x="917357" y="1495936"/>
                    <a:pt x="935077" y="1510767"/>
                    <a:pt x="961866" y="1513255"/>
                  </a:cubicBezTo>
                  <a:cubicBezTo>
                    <a:pt x="995783" y="1498663"/>
                    <a:pt x="1024647" y="1491367"/>
                    <a:pt x="1048460" y="1491367"/>
                  </a:cubicBezTo>
                  <a:lnTo>
                    <a:pt x="1048460" y="1459206"/>
                  </a:lnTo>
                  <a:cubicBezTo>
                    <a:pt x="1048460" y="1457892"/>
                    <a:pt x="1052328" y="1456087"/>
                    <a:pt x="1060066" y="1453791"/>
                  </a:cubicBezTo>
                  <a:cubicBezTo>
                    <a:pt x="1067804" y="1451494"/>
                    <a:pt x="1076028" y="1440155"/>
                    <a:pt x="1084736" y="1419772"/>
                  </a:cubicBezTo>
                  <a:cubicBezTo>
                    <a:pt x="1091469" y="1403820"/>
                    <a:pt x="1100421" y="1393495"/>
                    <a:pt x="1111595" y="1388797"/>
                  </a:cubicBezTo>
                  <a:cubicBezTo>
                    <a:pt x="1142675" y="1353637"/>
                    <a:pt x="1163549" y="1326449"/>
                    <a:pt x="1174216" y="1307236"/>
                  </a:cubicBezTo>
                  <a:cubicBezTo>
                    <a:pt x="1184884" y="1288022"/>
                    <a:pt x="1192887" y="1276281"/>
                    <a:pt x="1198224" y="1272014"/>
                  </a:cubicBezTo>
                  <a:cubicBezTo>
                    <a:pt x="1204840" y="1244178"/>
                    <a:pt x="1221309" y="1218250"/>
                    <a:pt x="1247634" y="1194228"/>
                  </a:cubicBezTo>
                  <a:lnTo>
                    <a:pt x="1247634" y="1179037"/>
                  </a:lnTo>
                  <a:cubicBezTo>
                    <a:pt x="1247634" y="1182176"/>
                    <a:pt x="1249549" y="1180624"/>
                    <a:pt x="1253380" y="1174380"/>
                  </a:cubicBezTo>
                  <a:cubicBezTo>
                    <a:pt x="1257211" y="1168136"/>
                    <a:pt x="1261781" y="1160445"/>
                    <a:pt x="1267089" y="1151306"/>
                  </a:cubicBezTo>
                  <a:cubicBezTo>
                    <a:pt x="1272397" y="1142167"/>
                    <a:pt x="1280870" y="1131290"/>
                    <a:pt x="1292509" y="1118674"/>
                  </a:cubicBezTo>
                  <a:cubicBezTo>
                    <a:pt x="1292509" y="1095001"/>
                    <a:pt x="1298258" y="1083165"/>
                    <a:pt x="1309758" y="1083165"/>
                  </a:cubicBezTo>
                  <a:cubicBezTo>
                    <a:pt x="1319466" y="1049597"/>
                    <a:pt x="1338605" y="1022808"/>
                    <a:pt x="1367173" y="1002798"/>
                  </a:cubicBezTo>
                  <a:lnTo>
                    <a:pt x="1389375" y="949813"/>
                  </a:lnTo>
                  <a:lnTo>
                    <a:pt x="1428611" y="881364"/>
                  </a:lnTo>
                  <a:lnTo>
                    <a:pt x="1430605" y="916222"/>
                  </a:lnTo>
                  <a:lnTo>
                    <a:pt x="1426227" y="984467"/>
                  </a:lnTo>
                  <a:lnTo>
                    <a:pt x="1428564" y="1021965"/>
                  </a:lnTo>
                  <a:lnTo>
                    <a:pt x="1444837" y="1098897"/>
                  </a:lnTo>
                  <a:lnTo>
                    <a:pt x="1442639" y="1127395"/>
                  </a:lnTo>
                  <a:lnTo>
                    <a:pt x="1457970" y="1200873"/>
                  </a:lnTo>
                  <a:lnTo>
                    <a:pt x="1457970" y="1219290"/>
                  </a:lnTo>
                  <a:lnTo>
                    <a:pt x="1478724" y="1257364"/>
                  </a:lnTo>
                  <a:lnTo>
                    <a:pt x="1493915" y="1328592"/>
                  </a:lnTo>
                  <a:lnTo>
                    <a:pt x="1518158" y="1346695"/>
                  </a:lnTo>
                  <a:lnTo>
                    <a:pt x="1515978" y="1353881"/>
                  </a:lnTo>
                  <a:cubicBezTo>
                    <a:pt x="1515978" y="1387995"/>
                    <a:pt x="1524367" y="1408087"/>
                    <a:pt x="1541145" y="1414156"/>
                  </a:cubicBezTo>
                  <a:lnTo>
                    <a:pt x="1536767" y="1429312"/>
                  </a:lnTo>
                  <a:cubicBezTo>
                    <a:pt x="1559091" y="1442242"/>
                    <a:pt x="1574189" y="1455997"/>
                    <a:pt x="1582061" y="1470577"/>
                  </a:cubicBezTo>
                  <a:cubicBezTo>
                    <a:pt x="1601711" y="1466206"/>
                    <a:pt x="1611931" y="1464020"/>
                    <a:pt x="1612722" y="1464020"/>
                  </a:cubicBezTo>
                  <a:cubicBezTo>
                    <a:pt x="1609896" y="1464020"/>
                    <a:pt x="1610669" y="1467136"/>
                    <a:pt x="1615041" y="1473368"/>
                  </a:cubicBezTo>
                  <a:cubicBezTo>
                    <a:pt x="1659085" y="1480995"/>
                    <a:pt x="1688223" y="1484809"/>
                    <a:pt x="1702455" y="1484809"/>
                  </a:cubicBezTo>
                  <a:cubicBezTo>
                    <a:pt x="1723895" y="1484809"/>
                    <a:pt x="1741848" y="1480065"/>
                    <a:pt x="1756312" y="1470577"/>
                  </a:cubicBezTo>
                  <a:cubicBezTo>
                    <a:pt x="1768195" y="1473496"/>
                    <a:pt x="1776142" y="1474955"/>
                    <a:pt x="1780153" y="1474955"/>
                  </a:cubicBezTo>
                  <a:cubicBezTo>
                    <a:pt x="1787897" y="1474955"/>
                    <a:pt x="1802280" y="1465078"/>
                    <a:pt x="1823302" y="1445323"/>
                  </a:cubicBezTo>
                  <a:lnTo>
                    <a:pt x="1823772" y="1437188"/>
                  </a:lnTo>
                  <a:lnTo>
                    <a:pt x="1827164" y="1436784"/>
                  </a:lnTo>
                  <a:cubicBezTo>
                    <a:pt x="1835788" y="1434845"/>
                    <a:pt x="1845822" y="1429997"/>
                    <a:pt x="1857268" y="1422240"/>
                  </a:cubicBezTo>
                  <a:cubicBezTo>
                    <a:pt x="1872528" y="1411898"/>
                    <a:pt x="1882263" y="1401814"/>
                    <a:pt x="1886472" y="1391989"/>
                  </a:cubicBezTo>
                  <a:lnTo>
                    <a:pt x="1897722" y="1384507"/>
                  </a:lnTo>
                  <a:lnTo>
                    <a:pt x="1897722" y="1368357"/>
                  </a:lnTo>
                  <a:cubicBezTo>
                    <a:pt x="1897722" y="1370833"/>
                    <a:pt x="1902646" y="1368057"/>
                    <a:pt x="1912494" y="1360029"/>
                  </a:cubicBezTo>
                  <a:cubicBezTo>
                    <a:pt x="1922342" y="1352000"/>
                    <a:pt x="1927266" y="1342835"/>
                    <a:pt x="1927266" y="1332533"/>
                  </a:cubicBezTo>
                  <a:lnTo>
                    <a:pt x="1933876" y="1330650"/>
                  </a:lnTo>
                  <a:lnTo>
                    <a:pt x="1954631" y="1291408"/>
                  </a:lnTo>
                  <a:cubicBezTo>
                    <a:pt x="1952445" y="1285083"/>
                    <a:pt x="1951352" y="1267816"/>
                    <a:pt x="1951352" y="1239609"/>
                  </a:cubicBezTo>
                  <a:lnTo>
                    <a:pt x="1884693" y="1235510"/>
                  </a:lnTo>
                  <a:lnTo>
                    <a:pt x="1868247" y="1263607"/>
                  </a:lnTo>
                  <a:lnTo>
                    <a:pt x="1838249" y="1276932"/>
                  </a:lnTo>
                  <a:cubicBezTo>
                    <a:pt x="1826494" y="1299640"/>
                    <a:pt x="1815779" y="1317249"/>
                    <a:pt x="1806105" y="1329760"/>
                  </a:cubicBezTo>
                  <a:cubicBezTo>
                    <a:pt x="1788583" y="1337551"/>
                    <a:pt x="1775924" y="1344102"/>
                    <a:pt x="1768128" y="1349416"/>
                  </a:cubicBezTo>
                  <a:cubicBezTo>
                    <a:pt x="1760332" y="1354730"/>
                    <a:pt x="1750984" y="1359509"/>
                    <a:pt x="1740083" y="1363752"/>
                  </a:cubicBezTo>
                  <a:cubicBezTo>
                    <a:pt x="1729183" y="1367996"/>
                    <a:pt x="1721017" y="1370118"/>
                    <a:pt x="1715587" y="1370118"/>
                  </a:cubicBezTo>
                  <a:cubicBezTo>
                    <a:pt x="1712297" y="1370118"/>
                    <a:pt x="1707257" y="1369270"/>
                    <a:pt x="1700466" y="1367572"/>
                  </a:cubicBezTo>
                  <a:lnTo>
                    <a:pt x="1664765" y="1360421"/>
                  </a:lnTo>
                  <a:lnTo>
                    <a:pt x="1648371" y="1353864"/>
                  </a:lnTo>
                  <a:cubicBezTo>
                    <a:pt x="1644348" y="1343829"/>
                    <a:pt x="1634563" y="1334754"/>
                    <a:pt x="1619018" y="1326638"/>
                  </a:cubicBezTo>
                  <a:lnTo>
                    <a:pt x="1608048" y="1277351"/>
                  </a:lnTo>
                  <a:lnTo>
                    <a:pt x="1580578" y="1262544"/>
                  </a:lnTo>
                  <a:cubicBezTo>
                    <a:pt x="1575672" y="1229418"/>
                    <a:pt x="1569753" y="1204570"/>
                    <a:pt x="1562824" y="1188002"/>
                  </a:cubicBezTo>
                  <a:cubicBezTo>
                    <a:pt x="1550429" y="1159178"/>
                    <a:pt x="1544232" y="1133918"/>
                    <a:pt x="1544232" y="1112221"/>
                  </a:cubicBezTo>
                  <a:cubicBezTo>
                    <a:pt x="1548604" y="1105652"/>
                    <a:pt x="1550789" y="1099100"/>
                    <a:pt x="1550789" y="1092566"/>
                  </a:cubicBezTo>
                  <a:cubicBezTo>
                    <a:pt x="1550789" y="1088136"/>
                    <a:pt x="1550425" y="1085092"/>
                    <a:pt x="1549695" y="1083435"/>
                  </a:cubicBezTo>
                  <a:lnTo>
                    <a:pt x="1548413" y="1082081"/>
                  </a:lnTo>
                  <a:lnTo>
                    <a:pt x="1549288" y="1081843"/>
                  </a:lnTo>
                  <a:cubicBezTo>
                    <a:pt x="1551754" y="1080053"/>
                    <a:pt x="1552987" y="1075238"/>
                    <a:pt x="1552987" y="1067398"/>
                  </a:cubicBezTo>
                  <a:cubicBezTo>
                    <a:pt x="1552987" y="1040249"/>
                    <a:pt x="1546185" y="1024407"/>
                    <a:pt x="1532581" y="1019872"/>
                  </a:cubicBezTo>
                  <a:cubicBezTo>
                    <a:pt x="1532314" y="1019419"/>
                    <a:pt x="1532180" y="1018843"/>
                    <a:pt x="1532180" y="1018146"/>
                  </a:cubicBezTo>
                  <a:cubicBezTo>
                    <a:pt x="1532180" y="1019843"/>
                    <a:pt x="1533337" y="1019535"/>
                    <a:pt x="1535651" y="1017221"/>
                  </a:cubicBezTo>
                  <a:cubicBezTo>
                    <a:pt x="1537965" y="1014907"/>
                    <a:pt x="1541552" y="1009425"/>
                    <a:pt x="1546412" y="1000775"/>
                  </a:cubicBezTo>
                  <a:lnTo>
                    <a:pt x="1539854" y="967532"/>
                  </a:lnTo>
                  <a:lnTo>
                    <a:pt x="1544092" y="954347"/>
                  </a:lnTo>
                  <a:lnTo>
                    <a:pt x="1542034" y="916605"/>
                  </a:lnTo>
                  <a:cubicBezTo>
                    <a:pt x="1542034" y="883572"/>
                    <a:pt x="1547871" y="856574"/>
                    <a:pt x="1559545" y="835610"/>
                  </a:cubicBezTo>
                  <a:cubicBezTo>
                    <a:pt x="1551824" y="817600"/>
                    <a:pt x="1546720" y="808182"/>
                    <a:pt x="1544232" y="807356"/>
                  </a:cubicBezTo>
                  <a:lnTo>
                    <a:pt x="1556597" y="722402"/>
                  </a:lnTo>
                  <a:lnTo>
                    <a:pt x="1572678" y="676986"/>
                  </a:lnTo>
                  <a:lnTo>
                    <a:pt x="1565887" y="671990"/>
                  </a:lnTo>
                  <a:lnTo>
                    <a:pt x="1566120" y="671933"/>
                  </a:lnTo>
                  <a:cubicBezTo>
                    <a:pt x="1569038" y="670633"/>
                    <a:pt x="1573416" y="667801"/>
                    <a:pt x="1579253" y="663435"/>
                  </a:cubicBezTo>
                  <a:lnTo>
                    <a:pt x="1563922" y="639645"/>
                  </a:lnTo>
                  <a:lnTo>
                    <a:pt x="1574875" y="623321"/>
                  </a:lnTo>
                  <a:lnTo>
                    <a:pt x="1521698" y="589800"/>
                  </a:lnTo>
                  <a:lnTo>
                    <a:pt x="1465103" y="612909"/>
                  </a:lnTo>
                  <a:cubicBezTo>
                    <a:pt x="1459580" y="638430"/>
                    <a:pt x="1448958" y="653249"/>
                    <a:pt x="1433238" y="657365"/>
                  </a:cubicBezTo>
                  <a:cubicBezTo>
                    <a:pt x="1416960" y="707665"/>
                    <a:pt x="1396369" y="737337"/>
                    <a:pt x="1371463" y="746383"/>
                  </a:cubicBezTo>
                  <a:cubicBezTo>
                    <a:pt x="1365533" y="770079"/>
                    <a:pt x="1358534" y="789067"/>
                    <a:pt x="1350464" y="803345"/>
                  </a:cubicBezTo>
                  <a:lnTo>
                    <a:pt x="1324443" y="855196"/>
                  </a:lnTo>
                  <a:cubicBezTo>
                    <a:pt x="1321164" y="860149"/>
                    <a:pt x="1309636" y="872515"/>
                    <a:pt x="1289858" y="892293"/>
                  </a:cubicBezTo>
                  <a:cubicBezTo>
                    <a:pt x="1275428" y="914373"/>
                    <a:pt x="1265255" y="935593"/>
                    <a:pt x="1259336" y="955952"/>
                  </a:cubicBezTo>
                  <a:cubicBezTo>
                    <a:pt x="1229059" y="980020"/>
                    <a:pt x="1213920" y="1005862"/>
                    <a:pt x="1213920" y="1033476"/>
                  </a:cubicBezTo>
                  <a:lnTo>
                    <a:pt x="1213920" y="1025889"/>
                  </a:lnTo>
                  <a:cubicBezTo>
                    <a:pt x="1195073" y="1038051"/>
                    <a:pt x="1183245" y="1048039"/>
                    <a:pt x="1178437" y="1055853"/>
                  </a:cubicBezTo>
                  <a:cubicBezTo>
                    <a:pt x="1173629" y="1063666"/>
                    <a:pt x="1171225" y="1069195"/>
                    <a:pt x="1171225" y="1072439"/>
                  </a:cubicBezTo>
                  <a:cubicBezTo>
                    <a:pt x="1158924" y="1075020"/>
                    <a:pt x="1151230" y="1086426"/>
                    <a:pt x="1148142" y="1106658"/>
                  </a:cubicBezTo>
                  <a:cubicBezTo>
                    <a:pt x="1145055" y="1126889"/>
                    <a:pt x="1141640" y="1137005"/>
                    <a:pt x="1137896" y="1137005"/>
                  </a:cubicBezTo>
                  <a:cubicBezTo>
                    <a:pt x="1126280" y="1156771"/>
                    <a:pt x="1116046" y="1176749"/>
                    <a:pt x="1107191" y="1196940"/>
                  </a:cubicBezTo>
                  <a:cubicBezTo>
                    <a:pt x="1098337" y="1217131"/>
                    <a:pt x="1092655" y="1228482"/>
                    <a:pt x="1090143" y="1230993"/>
                  </a:cubicBezTo>
                  <a:lnTo>
                    <a:pt x="995440" y="1350410"/>
                  </a:lnTo>
                  <a:lnTo>
                    <a:pt x="988271" y="1344602"/>
                  </a:lnTo>
                  <a:cubicBezTo>
                    <a:pt x="988271" y="1333022"/>
                    <a:pt x="982795" y="1322458"/>
                    <a:pt x="971842" y="1312913"/>
                  </a:cubicBezTo>
                  <a:lnTo>
                    <a:pt x="979481" y="1312075"/>
                  </a:lnTo>
                  <a:lnTo>
                    <a:pt x="986074" y="1285653"/>
                  </a:lnTo>
                  <a:cubicBezTo>
                    <a:pt x="986074" y="1249155"/>
                    <a:pt x="980603" y="1209849"/>
                    <a:pt x="969662" y="1167735"/>
                  </a:cubicBezTo>
                  <a:lnTo>
                    <a:pt x="977319" y="1158910"/>
                  </a:lnTo>
                  <a:lnTo>
                    <a:pt x="971842" y="1130203"/>
                  </a:lnTo>
                  <a:lnTo>
                    <a:pt x="977319" y="1111716"/>
                  </a:lnTo>
                  <a:lnTo>
                    <a:pt x="969662" y="1049975"/>
                  </a:lnTo>
                  <a:cubicBezTo>
                    <a:pt x="969662" y="1031441"/>
                    <a:pt x="972214" y="1014018"/>
                    <a:pt x="977319" y="997705"/>
                  </a:cubicBezTo>
                  <a:lnTo>
                    <a:pt x="965284" y="932546"/>
                  </a:lnTo>
                  <a:lnTo>
                    <a:pt x="986074" y="907641"/>
                  </a:lnTo>
                  <a:lnTo>
                    <a:pt x="977319" y="870562"/>
                  </a:lnTo>
                  <a:lnTo>
                    <a:pt x="986074" y="836849"/>
                  </a:lnTo>
                  <a:cubicBezTo>
                    <a:pt x="986074" y="809897"/>
                    <a:pt x="977685" y="778538"/>
                    <a:pt x="960907" y="742773"/>
                  </a:cubicBezTo>
                  <a:lnTo>
                    <a:pt x="960907" y="710821"/>
                  </a:lnTo>
                  <a:lnTo>
                    <a:pt x="941199" y="687834"/>
                  </a:lnTo>
                  <a:lnTo>
                    <a:pt x="941199" y="652848"/>
                  </a:lnTo>
                  <a:cubicBezTo>
                    <a:pt x="920049" y="622931"/>
                    <a:pt x="909474" y="600985"/>
                    <a:pt x="909474" y="587009"/>
                  </a:cubicBezTo>
                  <a:lnTo>
                    <a:pt x="898506" y="585786"/>
                  </a:lnTo>
                  <a:lnTo>
                    <a:pt x="895643" y="572511"/>
                  </a:lnTo>
                  <a:cubicBezTo>
                    <a:pt x="893725" y="566986"/>
                    <a:pt x="890847" y="560383"/>
                    <a:pt x="887010" y="552703"/>
                  </a:cubicBezTo>
                  <a:cubicBezTo>
                    <a:pt x="842920" y="541680"/>
                    <a:pt x="819607" y="536169"/>
                    <a:pt x="817072" y="536169"/>
                  </a:cubicBezTo>
                  <a:cubicBezTo>
                    <a:pt x="801992" y="536169"/>
                    <a:pt x="779813" y="549343"/>
                    <a:pt x="750536" y="575690"/>
                  </a:cubicBezTo>
                  <a:cubicBezTo>
                    <a:pt x="743257" y="597503"/>
                    <a:pt x="742403" y="608409"/>
                    <a:pt x="747972" y="608409"/>
                  </a:cubicBezTo>
                  <a:lnTo>
                    <a:pt x="720119" y="606211"/>
                  </a:lnTo>
                  <a:cubicBezTo>
                    <a:pt x="716491" y="624408"/>
                    <a:pt x="705986" y="637058"/>
                    <a:pt x="688604" y="644163"/>
                  </a:cubicBezTo>
                  <a:cubicBezTo>
                    <a:pt x="688604" y="653255"/>
                    <a:pt x="682459" y="658830"/>
                    <a:pt x="670169" y="660888"/>
                  </a:cubicBezTo>
                  <a:cubicBezTo>
                    <a:pt x="669006" y="677050"/>
                    <a:pt x="661300" y="691750"/>
                    <a:pt x="647051" y="704987"/>
                  </a:cubicBezTo>
                  <a:cubicBezTo>
                    <a:pt x="632802" y="718225"/>
                    <a:pt x="620201" y="736445"/>
                    <a:pt x="609248" y="759647"/>
                  </a:cubicBezTo>
                  <a:cubicBezTo>
                    <a:pt x="598295" y="782849"/>
                    <a:pt x="591720" y="794450"/>
                    <a:pt x="589522" y="794450"/>
                  </a:cubicBezTo>
                  <a:lnTo>
                    <a:pt x="546095" y="840162"/>
                  </a:lnTo>
                  <a:cubicBezTo>
                    <a:pt x="528468" y="859870"/>
                    <a:pt x="517817" y="874631"/>
                    <a:pt x="514143" y="884445"/>
                  </a:cubicBezTo>
                  <a:lnTo>
                    <a:pt x="511266" y="898798"/>
                  </a:lnTo>
                  <a:lnTo>
                    <a:pt x="486221" y="943464"/>
                  </a:lnTo>
                  <a:cubicBezTo>
                    <a:pt x="479488" y="966358"/>
                    <a:pt x="474088" y="980000"/>
                    <a:pt x="470018" y="984389"/>
                  </a:cubicBezTo>
                  <a:cubicBezTo>
                    <a:pt x="465949" y="988778"/>
                    <a:pt x="461109" y="995496"/>
                    <a:pt x="455499" y="1004542"/>
                  </a:cubicBezTo>
                  <a:cubicBezTo>
                    <a:pt x="449889" y="1013588"/>
                    <a:pt x="446206" y="1021041"/>
                    <a:pt x="444450" y="1026901"/>
                  </a:cubicBezTo>
                  <a:cubicBezTo>
                    <a:pt x="433265" y="1038749"/>
                    <a:pt x="423059" y="1051687"/>
                    <a:pt x="413833" y="1065715"/>
                  </a:cubicBezTo>
                  <a:cubicBezTo>
                    <a:pt x="404606" y="1079744"/>
                    <a:pt x="398302" y="1088749"/>
                    <a:pt x="394918" y="1092731"/>
                  </a:cubicBezTo>
                  <a:cubicBezTo>
                    <a:pt x="391534" y="1096714"/>
                    <a:pt x="388035" y="1098705"/>
                    <a:pt x="384419" y="1098705"/>
                  </a:cubicBezTo>
                  <a:cubicBezTo>
                    <a:pt x="362594" y="1128831"/>
                    <a:pt x="350563" y="1148754"/>
                    <a:pt x="348325" y="1158474"/>
                  </a:cubicBezTo>
                  <a:cubicBezTo>
                    <a:pt x="346087" y="1168195"/>
                    <a:pt x="343279" y="1175828"/>
                    <a:pt x="339901" y="1181374"/>
                  </a:cubicBezTo>
                  <a:cubicBezTo>
                    <a:pt x="336523" y="1186920"/>
                    <a:pt x="329788" y="1192455"/>
                    <a:pt x="319696" y="1197978"/>
                  </a:cubicBezTo>
                  <a:lnTo>
                    <a:pt x="309441" y="1235161"/>
                  </a:lnTo>
                  <a:lnTo>
                    <a:pt x="297390" y="1254643"/>
                  </a:lnTo>
                  <a:lnTo>
                    <a:pt x="297145" y="1253897"/>
                  </a:lnTo>
                  <a:cubicBezTo>
                    <a:pt x="295319" y="1250633"/>
                    <a:pt x="292581" y="1246876"/>
                    <a:pt x="288930" y="1242626"/>
                  </a:cubicBezTo>
                  <a:cubicBezTo>
                    <a:pt x="291849" y="1242766"/>
                    <a:pt x="293308" y="1235063"/>
                    <a:pt x="293308" y="1219517"/>
                  </a:cubicBezTo>
                  <a:cubicBezTo>
                    <a:pt x="293308" y="1213262"/>
                    <a:pt x="292032" y="1205297"/>
                    <a:pt x="289480" y="1195623"/>
                  </a:cubicBezTo>
                  <a:cubicBezTo>
                    <a:pt x="286928" y="1185949"/>
                    <a:pt x="287064" y="1178386"/>
                    <a:pt x="289890" y="1172933"/>
                  </a:cubicBezTo>
                  <a:lnTo>
                    <a:pt x="304261" y="1134266"/>
                  </a:lnTo>
                  <a:lnTo>
                    <a:pt x="295505" y="1079520"/>
                  </a:lnTo>
                  <a:cubicBezTo>
                    <a:pt x="304261" y="1073660"/>
                    <a:pt x="308638" y="1061003"/>
                    <a:pt x="308638" y="1041551"/>
                  </a:cubicBezTo>
                  <a:lnTo>
                    <a:pt x="304261" y="1022959"/>
                  </a:lnTo>
                  <a:cubicBezTo>
                    <a:pt x="304261" y="1020448"/>
                    <a:pt x="309731" y="1013547"/>
                    <a:pt x="320673" y="1002257"/>
                  </a:cubicBezTo>
                  <a:lnTo>
                    <a:pt x="310819" y="980038"/>
                  </a:lnTo>
                  <a:lnTo>
                    <a:pt x="317394" y="971736"/>
                  </a:lnTo>
                  <a:lnTo>
                    <a:pt x="308638" y="942522"/>
                  </a:lnTo>
                  <a:lnTo>
                    <a:pt x="316801" y="922744"/>
                  </a:lnTo>
                  <a:lnTo>
                    <a:pt x="322661" y="831494"/>
                  </a:lnTo>
                  <a:lnTo>
                    <a:pt x="310819" y="719646"/>
                  </a:lnTo>
                  <a:lnTo>
                    <a:pt x="310819" y="710630"/>
                  </a:lnTo>
                  <a:cubicBezTo>
                    <a:pt x="310819" y="704688"/>
                    <a:pt x="317754" y="683672"/>
                    <a:pt x="331625" y="647581"/>
                  </a:cubicBezTo>
                  <a:cubicBezTo>
                    <a:pt x="319219" y="643674"/>
                    <a:pt x="313016" y="642541"/>
                    <a:pt x="313016" y="644180"/>
                  </a:cubicBezTo>
                  <a:lnTo>
                    <a:pt x="317394" y="597142"/>
                  </a:lnTo>
                  <a:cubicBezTo>
                    <a:pt x="317394" y="567086"/>
                    <a:pt x="306685" y="549581"/>
                    <a:pt x="285268" y="544628"/>
                  </a:cubicBezTo>
                  <a:lnTo>
                    <a:pt x="279460" y="517473"/>
                  </a:lnTo>
                  <a:close/>
                  <a:moveTo>
                    <a:pt x="1852352" y="110836"/>
                  </a:moveTo>
                  <a:cubicBezTo>
                    <a:pt x="1716918" y="110836"/>
                    <a:pt x="1607127" y="222488"/>
                    <a:pt x="1607127" y="360218"/>
                  </a:cubicBezTo>
                  <a:cubicBezTo>
                    <a:pt x="1607127" y="497948"/>
                    <a:pt x="1716918" y="609600"/>
                    <a:pt x="1852352" y="609600"/>
                  </a:cubicBezTo>
                  <a:cubicBezTo>
                    <a:pt x="1987786" y="609600"/>
                    <a:pt x="2097577" y="497948"/>
                    <a:pt x="2097577" y="360218"/>
                  </a:cubicBezTo>
                  <a:cubicBezTo>
                    <a:pt x="2097577" y="222488"/>
                    <a:pt x="1987786" y="110836"/>
                    <a:pt x="1852352" y="110836"/>
                  </a:cubicBezTo>
                  <a:close/>
                  <a:moveTo>
                    <a:pt x="281715" y="0"/>
                  </a:moveTo>
                  <a:lnTo>
                    <a:pt x="1890675" y="0"/>
                  </a:lnTo>
                  <a:cubicBezTo>
                    <a:pt x="2046262" y="0"/>
                    <a:pt x="2172390" y="126128"/>
                    <a:pt x="2172390" y="281715"/>
                  </a:cubicBezTo>
                  <a:lnTo>
                    <a:pt x="2172390" y="1408539"/>
                  </a:lnTo>
                  <a:cubicBezTo>
                    <a:pt x="2172390" y="1564126"/>
                    <a:pt x="2046262" y="1690254"/>
                    <a:pt x="1890675" y="1690254"/>
                  </a:cubicBezTo>
                  <a:lnTo>
                    <a:pt x="281715" y="1690254"/>
                  </a:lnTo>
                  <a:cubicBezTo>
                    <a:pt x="126128" y="1690254"/>
                    <a:pt x="0" y="1564126"/>
                    <a:pt x="0" y="1408539"/>
                  </a:cubicBezTo>
                  <a:lnTo>
                    <a:pt x="0" y="281715"/>
                  </a:lnTo>
                  <a:cubicBezTo>
                    <a:pt x="0" y="126128"/>
                    <a:pt x="126128" y="0"/>
                    <a:pt x="281715" y="0"/>
                  </a:cubicBezTo>
                  <a:close/>
                </a:path>
              </a:pathLst>
            </a:custGeom>
            <a:solidFill>
              <a:srgbClr val="EAAA00"/>
            </a:solidFill>
            <a:ln>
              <a:solidFill>
                <a:srgbClr val="EAAA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FF9DC2AC-2EB9-4CFD-9FD3-F89AD329967D}"/>
                </a:ext>
              </a:extLst>
            </p:cNvPr>
            <p:cNvSpPr/>
            <p:nvPr/>
          </p:nvSpPr>
          <p:spPr>
            <a:xfrm>
              <a:off x="2022763" y="4177145"/>
              <a:ext cx="5694218" cy="2008909"/>
            </a:xfrm>
            <a:prstGeom prst="roundRect">
              <a:avLst/>
            </a:prstGeom>
            <a:noFill/>
            <a:ln w="76200">
              <a:solidFill>
                <a:srgbClr val="EAAA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DE442F-CE47-48A6-BF11-746AD57E903A}"/>
                </a:ext>
              </a:extLst>
            </p:cNvPr>
            <p:cNvSpPr txBox="1"/>
            <p:nvPr/>
          </p:nvSpPr>
          <p:spPr>
            <a:xfrm>
              <a:off x="4450074" y="4315691"/>
              <a:ext cx="20714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solidFill>
                    <a:srgbClr val="EAAA0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Mega</a:t>
              </a:r>
              <a:endParaRPr lang="en-IN" sz="2000" dirty="0">
                <a:solidFill>
                  <a:srgbClr val="EAAA00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E89431-2640-43A2-BF48-EBF2FBFE461E}"/>
                </a:ext>
              </a:extLst>
            </p:cNvPr>
            <p:cNvSpPr txBox="1"/>
            <p:nvPr/>
          </p:nvSpPr>
          <p:spPr>
            <a:xfrm>
              <a:off x="4326899" y="4549492"/>
              <a:ext cx="3283271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800" dirty="0">
                  <a:solidFill>
                    <a:srgbClr val="EAAA0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mart</a:t>
              </a:r>
              <a:endParaRPr lang="en-IN" sz="10800" dirty="0">
                <a:solidFill>
                  <a:srgbClr val="EAAA00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893A130-24CF-4523-8654-02E89C050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0144" y="4536962"/>
              <a:ext cx="451338" cy="323347"/>
            </a:xfrm>
            <a:prstGeom prst="rect">
              <a:avLst/>
            </a:prstGeom>
          </p:spPr>
        </p:pic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699F0347-F070-4CAD-9438-E0AEE27A22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19" b="27221"/>
          <a:stretch/>
        </p:blipFill>
        <p:spPr>
          <a:xfrm>
            <a:off x="88265" y="671946"/>
            <a:ext cx="2474252" cy="9082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EF442CE-AB2D-4094-869E-FA5563D89A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725" y="897503"/>
            <a:ext cx="427901" cy="427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722CB44-3A01-4161-9B81-FC3B0890A4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7373" y="904691"/>
            <a:ext cx="404371" cy="40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83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72A72B08-2652-4672-A2E2-539C9A4C6204}"/>
              </a:ext>
            </a:extLst>
          </p:cNvPr>
          <p:cNvGrpSpPr/>
          <p:nvPr/>
        </p:nvGrpSpPr>
        <p:grpSpPr>
          <a:xfrm>
            <a:off x="-246786" y="-133540"/>
            <a:ext cx="10618700" cy="2923965"/>
            <a:chOff x="-246786" y="-133540"/>
            <a:chExt cx="10618700" cy="292396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9FFE201-201D-42AB-9519-5BE410DDCE96}"/>
                </a:ext>
              </a:extLst>
            </p:cNvPr>
            <p:cNvGrpSpPr/>
            <p:nvPr/>
          </p:nvGrpSpPr>
          <p:grpSpPr>
            <a:xfrm>
              <a:off x="-246786" y="-133540"/>
              <a:ext cx="1702477" cy="2489903"/>
              <a:chOff x="-339551" y="1642252"/>
              <a:chExt cx="1702477" cy="2489903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4B63E74-37CE-488D-B9AB-D6C7CA7C4D4C}"/>
                  </a:ext>
                </a:extLst>
              </p:cNvPr>
              <p:cNvSpPr/>
              <p:nvPr/>
            </p:nvSpPr>
            <p:spPr>
              <a:xfrm>
                <a:off x="197333" y="1642252"/>
                <a:ext cx="628708" cy="1234194"/>
              </a:xfrm>
              <a:custGeom>
                <a:avLst/>
                <a:gdLst>
                  <a:gd name="connsiteX0" fmla="*/ 21123 w 579764"/>
                  <a:gd name="connsiteY0" fmla="*/ 1127928 h 1379719"/>
                  <a:gd name="connsiteX1" fmla="*/ 7871 w 579764"/>
                  <a:gd name="connsiteY1" fmla="*/ 809875 h 1379719"/>
                  <a:gd name="connsiteX2" fmla="*/ 127140 w 579764"/>
                  <a:gd name="connsiteY2" fmla="*/ 147267 h 1379719"/>
                  <a:gd name="connsiteX3" fmla="*/ 405436 w 579764"/>
                  <a:gd name="connsiteY3" fmla="*/ 81006 h 1379719"/>
                  <a:gd name="connsiteX4" fmla="*/ 564462 w 579764"/>
                  <a:gd name="connsiteY4" fmla="*/ 1101423 h 1379719"/>
                  <a:gd name="connsiteX5" fmla="*/ 564462 w 579764"/>
                  <a:gd name="connsiteY5" fmla="*/ 1379719 h 1379719"/>
                  <a:gd name="connsiteX0" fmla="*/ 21123 w 573166"/>
                  <a:gd name="connsiteY0" fmla="*/ 1101672 h 1353463"/>
                  <a:gd name="connsiteX1" fmla="*/ 7871 w 573166"/>
                  <a:gd name="connsiteY1" fmla="*/ 783619 h 1353463"/>
                  <a:gd name="connsiteX2" fmla="*/ 127140 w 573166"/>
                  <a:gd name="connsiteY2" fmla="*/ 121011 h 1353463"/>
                  <a:gd name="connsiteX3" fmla="*/ 405436 w 573166"/>
                  <a:gd name="connsiteY3" fmla="*/ 54750 h 1353463"/>
                  <a:gd name="connsiteX4" fmla="*/ 551209 w 573166"/>
                  <a:gd name="connsiteY4" fmla="*/ 717359 h 1353463"/>
                  <a:gd name="connsiteX5" fmla="*/ 564462 w 573166"/>
                  <a:gd name="connsiteY5" fmla="*/ 1353463 h 1353463"/>
                  <a:gd name="connsiteX0" fmla="*/ 21123 w 573166"/>
                  <a:gd name="connsiteY0" fmla="*/ 1101672 h 1167933"/>
                  <a:gd name="connsiteX1" fmla="*/ 7871 w 573166"/>
                  <a:gd name="connsiteY1" fmla="*/ 783619 h 1167933"/>
                  <a:gd name="connsiteX2" fmla="*/ 127140 w 573166"/>
                  <a:gd name="connsiteY2" fmla="*/ 121011 h 1167933"/>
                  <a:gd name="connsiteX3" fmla="*/ 405436 w 573166"/>
                  <a:gd name="connsiteY3" fmla="*/ 54750 h 1167933"/>
                  <a:gd name="connsiteX4" fmla="*/ 551209 w 573166"/>
                  <a:gd name="connsiteY4" fmla="*/ 717359 h 1167933"/>
                  <a:gd name="connsiteX5" fmla="*/ 564462 w 573166"/>
                  <a:gd name="connsiteY5" fmla="*/ 1167933 h 1167933"/>
                  <a:gd name="connsiteX0" fmla="*/ 13302 w 578598"/>
                  <a:gd name="connsiteY0" fmla="*/ 1234194 h 1234194"/>
                  <a:gd name="connsiteX1" fmla="*/ 13303 w 578598"/>
                  <a:gd name="connsiteY1" fmla="*/ 783619 h 1234194"/>
                  <a:gd name="connsiteX2" fmla="*/ 132572 w 578598"/>
                  <a:gd name="connsiteY2" fmla="*/ 121011 h 1234194"/>
                  <a:gd name="connsiteX3" fmla="*/ 410868 w 578598"/>
                  <a:gd name="connsiteY3" fmla="*/ 54750 h 1234194"/>
                  <a:gd name="connsiteX4" fmla="*/ 556641 w 578598"/>
                  <a:gd name="connsiteY4" fmla="*/ 717359 h 1234194"/>
                  <a:gd name="connsiteX5" fmla="*/ 569894 w 578598"/>
                  <a:gd name="connsiteY5" fmla="*/ 1167933 h 1234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78598" h="1234194">
                    <a:moveTo>
                      <a:pt x="13302" y="1234194"/>
                    </a:moveTo>
                    <a:cubicBezTo>
                      <a:pt x="-2159" y="1156889"/>
                      <a:pt x="-6575" y="969149"/>
                      <a:pt x="13303" y="783619"/>
                    </a:cubicBezTo>
                    <a:cubicBezTo>
                      <a:pt x="33181" y="598089"/>
                      <a:pt x="66311" y="242489"/>
                      <a:pt x="132572" y="121011"/>
                    </a:cubicBezTo>
                    <a:cubicBezTo>
                      <a:pt x="198833" y="-467"/>
                      <a:pt x="340190" y="-44641"/>
                      <a:pt x="410868" y="54750"/>
                    </a:cubicBezTo>
                    <a:cubicBezTo>
                      <a:pt x="481546" y="154141"/>
                      <a:pt x="530137" y="531829"/>
                      <a:pt x="556641" y="717359"/>
                    </a:cubicBezTo>
                    <a:cubicBezTo>
                      <a:pt x="583145" y="902890"/>
                      <a:pt x="583146" y="1137011"/>
                      <a:pt x="569894" y="1167933"/>
                    </a:cubicBezTo>
                  </a:path>
                </a:pathLst>
              </a:custGeom>
              <a:noFill/>
              <a:ln w="57150">
                <a:gradFill>
                  <a:gsLst>
                    <a:gs pos="0">
                      <a:srgbClr val="35285E"/>
                    </a:gs>
                    <a:gs pos="53000">
                      <a:srgbClr val="B11F1F"/>
                    </a:gs>
                    <a:gs pos="100000">
                      <a:srgbClr val="E9912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7C4308A-4686-4552-9379-9F15FE832FA8}"/>
                  </a:ext>
                </a:extLst>
              </p:cNvPr>
              <p:cNvSpPr txBox="1"/>
              <p:nvPr/>
            </p:nvSpPr>
            <p:spPr>
              <a:xfrm>
                <a:off x="-339551" y="2646333"/>
                <a:ext cx="1702477" cy="1485822"/>
              </a:xfrm>
              <a:custGeom>
                <a:avLst/>
                <a:gdLst/>
                <a:ahLst/>
                <a:cxnLst/>
                <a:rect l="l" t="t" r="r" b="b"/>
                <a:pathLst>
                  <a:path w="1702477" h="1485822">
                    <a:moveTo>
                      <a:pt x="972934" y="603911"/>
                    </a:moveTo>
                    <a:cubicBezTo>
                      <a:pt x="957288" y="603911"/>
                      <a:pt x="939965" y="605728"/>
                      <a:pt x="920966" y="609360"/>
                    </a:cubicBezTo>
                    <a:cubicBezTo>
                      <a:pt x="901966" y="612992"/>
                      <a:pt x="882408" y="618720"/>
                      <a:pt x="862292" y="626543"/>
                    </a:cubicBezTo>
                    <a:cubicBezTo>
                      <a:pt x="842175" y="634366"/>
                      <a:pt x="822058" y="644425"/>
                      <a:pt x="801941" y="656718"/>
                    </a:cubicBezTo>
                    <a:cubicBezTo>
                      <a:pt x="781824" y="669012"/>
                      <a:pt x="762825" y="683820"/>
                      <a:pt x="744944" y="701143"/>
                    </a:cubicBezTo>
                    <a:cubicBezTo>
                      <a:pt x="750532" y="669291"/>
                      <a:pt x="744385" y="645263"/>
                      <a:pt x="726503" y="629058"/>
                    </a:cubicBezTo>
                    <a:cubicBezTo>
                      <a:pt x="708622" y="612852"/>
                      <a:pt x="681240" y="604750"/>
                      <a:pt x="644360" y="604750"/>
                    </a:cubicBezTo>
                    <a:cubicBezTo>
                      <a:pt x="606361" y="604750"/>
                      <a:pt x="570319" y="610058"/>
                      <a:pt x="536232" y="620676"/>
                    </a:cubicBezTo>
                    <a:cubicBezTo>
                      <a:pt x="502145" y="631293"/>
                      <a:pt x="470433" y="646101"/>
                      <a:pt x="441096" y="665100"/>
                    </a:cubicBezTo>
                    <a:cubicBezTo>
                      <a:pt x="411759" y="684099"/>
                      <a:pt x="384657" y="706731"/>
                      <a:pt x="359791" y="732994"/>
                    </a:cubicBezTo>
                    <a:cubicBezTo>
                      <a:pt x="334924" y="759258"/>
                      <a:pt x="312991" y="787757"/>
                      <a:pt x="293992" y="818491"/>
                    </a:cubicBezTo>
                    <a:lnTo>
                      <a:pt x="314109" y="840284"/>
                    </a:lnTo>
                    <a:cubicBezTo>
                      <a:pt x="324167" y="824079"/>
                      <a:pt x="335762" y="808991"/>
                      <a:pt x="348894" y="795021"/>
                    </a:cubicBezTo>
                    <a:cubicBezTo>
                      <a:pt x="362026" y="781051"/>
                      <a:pt x="375297" y="768897"/>
                      <a:pt x="388709" y="758559"/>
                    </a:cubicBezTo>
                    <a:cubicBezTo>
                      <a:pt x="402120" y="748222"/>
                      <a:pt x="414693" y="740259"/>
                      <a:pt x="426428" y="734671"/>
                    </a:cubicBezTo>
                    <a:cubicBezTo>
                      <a:pt x="438162" y="729083"/>
                      <a:pt x="447662" y="726568"/>
                      <a:pt x="454926" y="727127"/>
                    </a:cubicBezTo>
                    <a:cubicBezTo>
                      <a:pt x="462191" y="727686"/>
                      <a:pt x="466382" y="731737"/>
                      <a:pt x="467499" y="739281"/>
                    </a:cubicBezTo>
                    <a:cubicBezTo>
                      <a:pt x="468617" y="746825"/>
                      <a:pt x="464985" y="758420"/>
                      <a:pt x="456603" y="774066"/>
                    </a:cubicBezTo>
                    <a:lnTo>
                      <a:pt x="226936" y="1214121"/>
                    </a:lnTo>
                    <a:lnTo>
                      <a:pt x="485102" y="1214121"/>
                    </a:lnTo>
                    <a:lnTo>
                      <a:pt x="716445" y="775743"/>
                    </a:lnTo>
                    <a:cubicBezTo>
                      <a:pt x="719239" y="769037"/>
                      <a:pt x="725665" y="762890"/>
                      <a:pt x="735723" y="757302"/>
                    </a:cubicBezTo>
                    <a:cubicBezTo>
                      <a:pt x="745782" y="751714"/>
                      <a:pt x="755561" y="748361"/>
                      <a:pt x="765060" y="747244"/>
                    </a:cubicBezTo>
                    <a:cubicBezTo>
                      <a:pt x="774560" y="746126"/>
                      <a:pt x="781964" y="747803"/>
                      <a:pt x="787273" y="752273"/>
                    </a:cubicBezTo>
                    <a:cubicBezTo>
                      <a:pt x="792581" y="756743"/>
                      <a:pt x="791603" y="765964"/>
                      <a:pt x="784339" y="779934"/>
                    </a:cubicBezTo>
                    <a:lnTo>
                      <a:pt x="558025" y="1214121"/>
                    </a:lnTo>
                    <a:lnTo>
                      <a:pt x="808647" y="1214121"/>
                    </a:lnTo>
                    <a:lnTo>
                      <a:pt x="1035799" y="778257"/>
                    </a:lnTo>
                    <a:cubicBezTo>
                      <a:pt x="1039711" y="769875"/>
                      <a:pt x="1046975" y="762890"/>
                      <a:pt x="1057592" y="757302"/>
                    </a:cubicBezTo>
                    <a:cubicBezTo>
                      <a:pt x="1068209" y="751714"/>
                      <a:pt x="1078268" y="748501"/>
                      <a:pt x="1087767" y="747663"/>
                    </a:cubicBezTo>
                    <a:cubicBezTo>
                      <a:pt x="1097267" y="746825"/>
                      <a:pt x="1104811" y="748501"/>
                      <a:pt x="1110399" y="752692"/>
                    </a:cubicBezTo>
                    <a:cubicBezTo>
                      <a:pt x="1115987" y="756883"/>
                      <a:pt x="1115987" y="764567"/>
                      <a:pt x="1110399" y="775743"/>
                    </a:cubicBezTo>
                    <a:lnTo>
                      <a:pt x="883247" y="1214121"/>
                    </a:lnTo>
                    <a:cubicBezTo>
                      <a:pt x="874306" y="1231444"/>
                      <a:pt x="870674" y="1247789"/>
                      <a:pt x="872350" y="1263156"/>
                    </a:cubicBezTo>
                    <a:cubicBezTo>
                      <a:pt x="874026" y="1278523"/>
                      <a:pt x="879614" y="1291794"/>
                      <a:pt x="889114" y="1302970"/>
                    </a:cubicBezTo>
                    <a:cubicBezTo>
                      <a:pt x="898614" y="1314146"/>
                      <a:pt x="911606" y="1323087"/>
                      <a:pt x="928090" y="1329793"/>
                    </a:cubicBezTo>
                    <a:cubicBezTo>
                      <a:pt x="944575" y="1336498"/>
                      <a:pt x="962876" y="1340131"/>
                      <a:pt x="982992" y="1340689"/>
                    </a:cubicBezTo>
                    <a:cubicBezTo>
                      <a:pt x="1039431" y="1341807"/>
                      <a:pt x="1090841" y="1335241"/>
                      <a:pt x="1137221" y="1320992"/>
                    </a:cubicBezTo>
                    <a:cubicBezTo>
                      <a:pt x="1183602" y="1306742"/>
                      <a:pt x="1224534" y="1288022"/>
                      <a:pt x="1260017" y="1264832"/>
                    </a:cubicBezTo>
                    <a:cubicBezTo>
                      <a:pt x="1295501" y="1241642"/>
                      <a:pt x="1325257" y="1215798"/>
                      <a:pt x="1349286" y="1187299"/>
                    </a:cubicBezTo>
                    <a:cubicBezTo>
                      <a:pt x="1373314" y="1158800"/>
                      <a:pt x="1391196" y="1131139"/>
                      <a:pt x="1402931" y="1104317"/>
                    </a:cubicBezTo>
                    <a:lnTo>
                      <a:pt x="1364373" y="1104317"/>
                    </a:lnTo>
                    <a:cubicBezTo>
                      <a:pt x="1353197" y="1128345"/>
                      <a:pt x="1336852" y="1149859"/>
                      <a:pt x="1315339" y="1168858"/>
                    </a:cubicBezTo>
                    <a:cubicBezTo>
                      <a:pt x="1293825" y="1187858"/>
                      <a:pt x="1271473" y="1202805"/>
                      <a:pt x="1248283" y="1213702"/>
                    </a:cubicBezTo>
                    <a:cubicBezTo>
                      <a:pt x="1225092" y="1224599"/>
                      <a:pt x="1203858" y="1230466"/>
                      <a:pt x="1184579" y="1231304"/>
                    </a:cubicBezTo>
                    <a:cubicBezTo>
                      <a:pt x="1165301" y="1232142"/>
                      <a:pt x="1152588" y="1226415"/>
                      <a:pt x="1146441" y="1214121"/>
                    </a:cubicBezTo>
                    <a:cubicBezTo>
                      <a:pt x="1141412" y="1204622"/>
                      <a:pt x="1142530" y="1193166"/>
                      <a:pt x="1149794" y="1179755"/>
                    </a:cubicBezTo>
                    <a:lnTo>
                      <a:pt x="1346771" y="805918"/>
                    </a:lnTo>
                    <a:cubicBezTo>
                      <a:pt x="1359624" y="780772"/>
                      <a:pt x="1367726" y="756045"/>
                      <a:pt x="1371079" y="731737"/>
                    </a:cubicBezTo>
                    <a:cubicBezTo>
                      <a:pt x="1374432" y="707429"/>
                      <a:pt x="1373175" y="685915"/>
                      <a:pt x="1367307" y="667196"/>
                    </a:cubicBezTo>
                    <a:cubicBezTo>
                      <a:pt x="1361440" y="648476"/>
                      <a:pt x="1350962" y="633249"/>
                      <a:pt x="1335875" y="621514"/>
                    </a:cubicBezTo>
                    <a:cubicBezTo>
                      <a:pt x="1320787" y="609779"/>
                      <a:pt x="1301229" y="603911"/>
                      <a:pt x="1277201" y="603911"/>
                    </a:cubicBezTo>
                    <a:cubicBezTo>
                      <a:pt x="1242555" y="603911"/>
                      <a:pt x="1207770" y="611316"/>
                      <a:pt x="1172845" y="626124"/>
                    </a:cubicBezTo>
                    <a:cubicBezTo>
                      <a:pt x="1137920" y="640932"/>
                      <a:pt x="1105370" y="665659"/>
                      <a:pt x="1075194" y="700305"/>
                    </a:cubicBezTo>
                    <a:cubicBezTo>
                      <a:pt x="1077988" y="685217"/>
                      <a:pt x="1077430" y="671806"/>
                      <a:pt x="1073518" y="660071"/>
                    </a:cubicBezTo>
                    <a:cubicBezTo>
                      <a:pt x="1069606" y="648336"/>
                      <a:pt x="1063040" y="638278"/>
                      <a:pt x="1053820" y="629896"/>
                    </a:cubicBezTo>
                    <a:cubicBezTo>
                      <a:pt x="1044600" y="621514"/>
                      <a:pt x="1033145" y="615088"/>
                      <a:pt x="1019454" y="610617"/>
                    </a:cubicBezTo>
                    <a:cubicBezTo>
                      <a:pt x="1005763" y="606147"/>
                      <a:pt x="990257" y="603911"/>
                      <a:pt x="972934" y="603911"/>
                    </a:cubicBezTo>
                    <a:close/>
                    <a:moveTo>
                      <a:pt x="642546" y="137345"/>
                    </a:moveTo>
                    <a:cubicBezTo>
                      <a:pt x="613270" y="137345"/>
                      <a:pt x="589537" y="164044"/>
                      <a:pt x="589537" y="196980"/>
                    </a:cubicBezTo>
                    <a:cubicBezTo>
                      <a:pt x="589537" y="229916"/>
                      <a:pt x="613270" y="256615"/>
                      <a:pt x="642546" y="256615"/>
                    </a:cubicBezTo>
                    <a:cubicBezTo>
                      <a:pt x="671822" y="256615"/>
                      <a:pt x="695555" y="229916"/>
                      <a:pt x="695555" y="196980"/>
                    </a:cubicBezTo>
                    <a:cubicBezTo>
                      <a:pt x="695555" y="164044"/>
                      <a:pt x="671822" y="137345"/>
                      <a:pt x="642546" y="137345"/>
                    </a:cubicBezTo>
                    <a:close/>
                    <a:moveTo>
                      <a:pt x="1089656" y="137344"/>
                    </a:moveTo>
                    <a:cubicBezTo>
                      <a:pt x="1060380" y="137344"/>
                      <a:pt x="1036647" y="164043"/>
                      <a:pt x="1036647" y="196979"/>
                    </a:cubicBezTo>
                    <a:cubicBezTo>
                      <a:pt x="1036647" y="229915"/>
                      <a:pt x="1060380" y="256614"/>
                      <a:pt x="1089656" y="256614"/>
                    </a:cubicBezTo>
                    <a:cubicBezTo>
                      <a:pt x="1118932" y="256614"/>
                      <a:pt x="1142665" y="229915"/>
                      <a:pt x="1142665" y="196979"/>
                    </a:cubicBezTo>
                    <a:cubicBezTo>
                      <a:pt x="1142665" y="164043"/>
                      <a:pt x="1118932" y="137344"/>
                      <a:pt x="1089656" y="137344"/>
                    </a:cubicBezTo>
                    <a:close/>
                    <a:moveTo>
                      <a:pt x="362537" y="354"/>
                    </a:moveTo>
                    <a:cubicBezTo>
                      <a:pt x="376750" y="-466"/>
                      <a:pt x="391256" y="127"/>
                      <a:pt x="405893" y="2253"/>
                    </a:cubicBezTo>
                    <a:lnTo>
                      <a:pt x="481611" y="13252"/>
                    </a:lnTo>
                    <a:lnTo>
                      <a:pt x="1220874" y="13252"/>
                    </a:lnTo>
                    <a:lnTo>
                      <a:pt x="1296585" y="2254"/>
                    </a:lnTo>
                    <a:cubicBezTo>
                      <a:pt x="1413682" y="-14756"/>
                      <a:pt x="1522397" y="66381"/>
                      <a:pt x="1539407" y="183478"/>
                    </a:cubicBezTo>
                    <a:lnTo>
                      <a:pt x="1700224" y="1290553"/>
                    </a:lnTo>
                    <a:cubicBezTo>
                      <a:pt x="1708729" y="1349101"/>
                      <a:pt x="1692698" y="1405554"/>
                      <a:pt x="1659903" y="1449497"/>
                    </a:cubicBezTo>
                    <a:lnTo>
                      <a:pt x="1619917" y="1485822"/>
                    </a:lnTo>
                    <a:lnTo>
                      <a:pt x="82562" y="1485822"/>
                    </a:lnTo>
                    <a:lnTo>
                      <a:pt x="42575" y="1449496"/>
                    </a:lnTo>
                    <a:cubicBezTo>
                      <a:pt x="9780" y="1405553"/>
                      <a:pt x="-6252" y="1349100"/>
                      <a:pt x="2253" y="1290552"/>
                    </a:cubicBezTo>
                    <a:lnTo>
                      <a:pt x="163071" y="183476"/>
                    </a:lnTo>
                    <a:cubicBezTo>
                      <a:pt x="177955" y="81016"/>
                      <a:pt x="263050" y="6089"/>
                      <a:pt x="362537" y="35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 sz="6600" dirty="0">
                  <a:latin typeface="ARB 85 Poster Script JAN-39" panose="02000507090000020003" pitchFamily="2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805A472-B065-45B4-A06B-B5E112A895D8}"/>
                </a:ext>
              </a:extLst>
            </p:cNvPr>
            <p:cNvSpPr txBox="1"/>
            <p:nvPr/>
          </p:nvSpPr>
          <p:spPr>
            <a:xfrm>
              <a:off x="1455691" y="928377"/>
              <a:ext cx="8916223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500" dirty="0" err="1">
                  <a:solidFill>
                    <a:srgbClr val="E99129"/>
                  </a:solidFill>
                  <a:latin typeface="Bungee" pitchFamily="2" charset="0"/>
                </a:rPr>
                <a:t>Mega</a:t>
              </a:r>
              <a:r>
                <a:rPr lang="en-US" sz="11500" dirty="0" err="1">
                  <a:solidFill>
                    <a:srgbClr val="08486E"/>
                  </a:solidFill>
                  <a:latin typeface="Bungee" pitchFamily="2" charset="0"/>
                </a:rPr>
                <a:t>Mart</a:t>
              </a:r>
              <a:endParaRPr lang="en-IN" sz="11500" dirty="0">
                <a:solidFill>
                  <a:srgbClr val="08486E"/>
                </a:solidFill>
                <a:latin typeface="Bungee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CE54978-BA3A-42EA-ADA6-DC0A7E09634B}"/>
              </a:ext>
            </a:extLst>
          </p:cNvPr>
          <p:cNvGrpSpPr/>
          <p:nvPr/>
        </p:nvGrpSpPr>
        <p:grpSpPr>
          <a:xfrm>
            <a:off x="3656576" y="2507213"/>
            <a:ext cx="2060713" cy="2951568"/>
            <a:chOff x="3656576" y="2507213"/>
            <a:chExt cx="2060713" cy="295156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5A24C4-1243-41F5-AFD1-10B1D5A62E90}"/>
                </a:ext>
              </a:extLst>
            </p:cNvPr>
            <p:cNvGrpSpPr/>
            <p:nvPr/>
          </p:nvGrpSpPr>
          <p:grpSpPr>
            <a:xfrm>
              <a:off x="3775845" y="2507213"/>
              <a:ext cx="1702477" cy="2489903"/>
              <a:chOff x="-339551" y="1642252"/>
              <a:chExt cx="1702477" cy="2489903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E430B9-8118-4036-9E2F-0D6A00F7C935}"/>
                  </a:ext>
                </a:extLst>
              </p:cNvPr>
              <p:cNvSpPr/>
              <p:nvPr/>
            </p:nvSpPr>
            <p:spPr>
              <a:xfrm>
                <a:off x="197333" y="1642252"/>
                <a:ext cx="628708" cy="1234194"/>
              </a:xfrm>
              <a:custGeom>
                <a:avLst/>
                <a:gdLst>
                  <a:gd name="connsiteX0" fmla="*/ 21123 w 579764"/>
                  <a:gd name="connsiteY0" fmla="*/ 1127928 h 1379719"/>
                  <a:gd name="connsiteX1" fmla="*/ 7871 w 579764"/>
                  <a:gd name="connsiteY1" fmla="*/ 809875 h 1379719"/>
                  <a:gd name="connsiteX2" fmla="*/ 127140 w 579764"/>
                  <a:gd name="connsiteY2" fmla="*/ 147267 h 1379719"/>
                  <a:gd name="connsiteX3" fmla="*/ 405436 w 579764"/>
                  <a:gd name="connsiteY3" fmla="*/ 81006 h 1379719"/>
                  <a:gd name="connsiteX4" fmla="*/ 564462 w 579764"/>
                  <a:gd name="connsiteY4" fmla="*/ 1101423 h 1379719"/>
                  <a:gd name="connsiteX5" fmla="*/ 564462 w 579764"/>
                  <a:gd name="connsiteY5" fmla="*/ 1379719 h 1379719"/>
                  <a:gd name="connsiteX0" fmla="*/ 21123 w 573166"/>
                  <a:gd name="connsiteY0" fmla="*/ 1101672 h 1353463"/>
                  <a:gd name="connsiteX1" fmla="*/ 7871 w 573166"/>
                  <a:gd name="connsiteY1" fmla="*/ 783619 h 1353463"/>
                  <a:gd name="connsiteX2" fmla="*/ 127140 w 573166"/>
                  <a:gd name="connsiteY2" fmla="*/ 121011 h 1353463"/>
                  <a:gd name="connsiteX3" fmla="*/ 405436 w 573166"/>
                  <a:gd name="connsiteY3" fmla="*/ 54750 h 1353463"/>
                  <a:gd name="connsiteX4" fmla="*/ 551209 w 573166"/>
                  <a:gd name="connsiteY4" fmla="*/ 717359 h 1353463"/>
                  <a:gd name="connsiteX5" fmla="*/ 564462 w 573166"/>
                  <a:gd name="connsiteY5" fmla="*/ 1353463 h 1353463"/>
                  <a:gd name="connsiteX0" fmla="*/ 21123 w 573166"/>
                  <a:gd name="connsiteY0" fmla="*/ 1101672 h 1167933"/>
                  <a:gd name="connsiteX1" fmla="*/ 7871 w 573166"/>
                  <a:gd name="connsiteY1" fmla="*/ 783619 h 1167933"/>
                  <a:gd name="connsiteX2" fmla="*/ 127140 w 573166"/>
                  <a:gd name="connsiteY2" fmla="*/ 121011 h 1167933"/>
                  <a:gd name="connsiteX3" fmla="*/ 405436 w 573166"/>
                  <a:gd name="connsiteY3" fmla="*/ 54750 h 1167933"/>
                  <a:gd name="connsiteX4" fmla="*/ 551209 w 573166"/>
                  <a:gd name="connsiteY4" fmla="*/ 717359 h 1167933"/>
                  <a:gd name="connsiteX5" fmla="*/ 564462 w 573166"/>
                  <a:gd name="connsiteY5" fmla="*/ 1167933 h 1167933"/>
                  <a:gd name="connsiteX0" fmla="*/ 13302 w 578598"/>
                  <a:gd name="connsiteY0" fmla="*/ 1234194 h 1234194"/>
                  <a:gd name="connsiteX1" fmla="*/ 13303 w 578598"/>
                  <a:gd name="connsiteY1" fmla="*/ 783619 h 1234194"/>
                  <a:gd name="connsiteX2" fmla="*/ 132572 w 578598"/>
                  <a:gd name="connsiteY2" fmla="*/ 121011 h 1234194"/>
                  <a:gd name="connsiteX3" fmla="*/ 410868 w 578598"/>
                  <a:gd name="connsiteY3" fmla="*/ 54750 h 1234194"/>
                  <a:gd name="connsiteX4" fmla="*/ 556641 w 578598"/>
                  <a:gd name="connsiteY4" fmla="*/ 717359 h 1234194"/>
                  <a:gd name="connsiteX5" fmla="*/ 569894 w 578598"/>
                  <a:gd name="connsiteY5" fmla="*/ 1167933 h 1234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78598" h="1234194">
                    <a:moveTo>
                      <a:pt x="13302" y="1234194"/>
                    </a:moveTo>
                    <a:cubicBezTo>
                      <a:pt x="-2159" y="1156889"/>
                      <a:pt x="-6575" y="969149"/>
                      <a:pt x="13303" y="783619"/>
                    </a:cubicBezTo>
                    <a:cubicBezTo>
                      <a:pt x="33181" y="598089"/>
                      <a:pt x="66311" y="242489"/>
                      <a:pt x="132572" y="121011"/>
                    </a:cubicBezTo>
                    <a:cubicBezTo>
                      <a:pt x="198833" y="-467"/>
                      <a:pt x="340190" y="-44641"/>
                      <a:pt x="410868" y="54750"/>
                    </a:cubicBezTo>
                    <a:cubicBezTo>
                      <a:pt x="481546" y="154141"/>
                      <a:pt x="530137" y="531829"/>
                      <a:pt x="556641" y="717359"/>
                    </a:cubicBezTo>
                    <a:cubicBezTo>
                      <a:pt x="583145" y="902890"/>
                      <a:pt x="583146" y="1137011"/>
                      <a:pt x="569894" y="1167933"/>
                    </a:cubicBezTo>
                  </a:path>
                </a:pathLst>
              </a:custGeom>
              <a:noFill/>
              <a:ln w="57150">
                <a:gradFill>
                  <a:gsLst>
                    <a:gs pos="0">
                      <a:srgbClr val="35285E"/>
                    </a:gs>
                    <a:gs pos="53000">
                      <a:srgbClr val="B11F1F"/>
                    </a:gs>
                    <a:gs pos="100000">
                      <a:srgbClr val="E9912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F932ECF-7AEF-42CD-8683-2711D1D2C42B}"/>
                  </a:ext>
                </a:extLst>
              </p:cNvPr>
              <p:cNvSpPr txBox="1"/>
              <p:nvPr/>
            </p:nvSpPr>
            <p:spPr>
              <a:xfrm>
                <a:off x="-339551" y="2646333"/>
                <a:ext cx="1702477" cy="1485822"/>
              </a:xfrm>
              <a:custGeom>
                <a:avLst/>
                <a:gdLst/>
                <a:ahLst/>
                <a:cxnLst/>
                <a:rect l="l" t="t" r="r" b="b"/>
                <a:pathLst>
                  <a:path w="1702477" h="1485822">
                    <a:moveTo>
                      <a:pt x="972934" y="603911"/>
                    </a:moveTo>
                    <a:cubicBezTo>
                      <a:pt x="957288" y="603911"/>
                      <a:pt x="939965" y="605728"/>
                      <a:pt x="920966" y="609360"/>
                    </a:cubicBezTo>
                    <a:cubicBezTo>
                      <a:pt x="901966" y="612992"/>
                      <a:pt x="882408" y="618720"/>
                      <a:pt x="862292" y="626543"/>
                    </a:cubicBezTo>
                    <a:cubicBezTo>
                      <a:pt x="842175" y="634366"/>
                      <a:pt x="822058" y="644425"/>
                      <a:pt x="801941" y="656718"/>
                    </a:cubicBezTo>
                    <a:cubicBezTo>
                      <a:pt x="781824" y="669012"/>
                      <a:pt x="762825" y="683820"/>
                      <a:pt x="744944" y="701143"/>
                    </a:cubicBezTo>
                    <a:cubicBezTo>
                      <a:pt x="750532" y="669291"/>
                      <a:pt x="744385" y="645263"/>
                      <a:pt x="726503" y="629058"/>
                    </a:cubicBezTo>
                    <a:cubicBezTo>
                      <a:pt x="708622" y="612852"/>
                      <a:pt x="681240" y="604750"/>
                      <a:pt x="644360" y="604750"/>
                    </a:cubicBezTo>
                    <a:cubicBezTo>
                      <a:pt x="606361" y="604750"/>
                      <a:pt x="570319" y="610058"/>
                      <a:pt x="536232" y="620676"/>
                    </a:cubicBezTo>
                    <a:cubicBezTo>
                      <a:pt x="502145" y="631293"/>
                      <a:pt x="470433" y="646101"/>
                      <a:pt x="441096" y="665100"/>
                    </a:cubicBezTo>
                    <a:cubicBezTo>
                      <a:pt x="411759" y="684099"/>
                      <a:pt x="384657" y="706731"/>
                      <a:pt x="359791" y="732994"/>
                    </a:cubicBezTo>
                    <a:cubicBezTo>
                      <a:pt x="334924" y="759258"/>
                      <a:pt x="312991" y="787757"/>
                      <a:pt x="293992" y="818491"/>
                    </a:cubicBezTo>
                    <a:lnTo>
                      <a:pt x="314109" y="840284"/>
                    </a:lnTo>
                    <a:cubicBezTo>
                      <a:pt x="324167" y="824079"/>
                      <a:pt x="335762" y="808991"/>
                      <a:pt x="348894" y="795021"/>
                    </a:cubicBezTo>
                    <a:cubicBezTo>
                      <a:pt x="362026" y="781051"/>
                      <a:pt x="375297" y="768897"/>
                      <a:pt x="388709" y="758559"/>
                    </a:cubicBezTo>
                    <a:cubicBezTo>
                      <a:pt x="402120" y="748222"/>
                      <a:pt x="414693" y="740259"/>
                      <a:pt x="426428" y="734671"/>
                    </a:cubicBezTo>
                    <a:cubicBezTo>
                      <a:pt x="438162" y="729083"/>
                      <a:pt x="447662" y="726568"/>
                      <a:pt x="454926" y="727127"/>
                    </a:cubicBezTo>
                    <a:cubicBezTo>
                      <a:pt x="462191" y="727686"/>
                      <a:pt x="466382" y="731737"/>
                      <a:pt x="467499" y="739281"/>
                    </a:cubicBezTo>
                    <a:cubicBezTo>
                      <a:pt x="468617" y="746825"/>
                      <a:pt x="464985" y="758420"/>
                      <a:pt x="456603" y="774066"/>
                    </a:cubicBezTo>
                    <a:lnTo>
                      <a:pt x="226936" y="1214121"/>
                    </a:lnTo>
                    <a:lnTo>
                      <a:pt x="485102" y="1214121"/>
                    </a:lnTo>
                    <a:lnTo>
                      <a:pt x="716445" y="775743"/>
                    </a:lnTo>
                    <a:cubicBezTo>
                      <a:pt x="719239" y="769037"/>
                      <a:pt x="725665" y="762890"/>
                      <a:pt x="735723" y="757302"/>
                    </a:cubicBezTo>
                    <a:cubicBezTo>
                      <a:pt x="745782" y="751714"/>
                      <a:pt x="755561" y="748361"/>
                      <a:pt x="765060" y="747244"/>
                    </a:cubicBezTo>
                    <a:cubicBezTo>
                      <a:pt x="774560" y="746126"/>
                      <a:pt x="781964" y="747803"/>
                      <a:pt x="787273" y="752273"/>
                    </a:cubicBezTo>
                    <a:cubicBezTo>
                      <a:pt x="792581" y="756743"/>
                      <a:pt x="791603" y="765964"/>
                      <a:pt x="784339" y="779934"/>
                    </a:cubicBezTo>
                    <a:lnTo>
                      <a:pt x="558025" y="1214121"/>
                    </a:lnTo>
                    <a:lnTo>
                      <a:pt x="808647" y="1214121"/>
                    </a:lnTo>
                    <a:lnTo>
                      <a:pt x="1035799" y="778257"/>
                    </a:lnTo>
                    <a:cubicBezTo>
                      <a:pt x="1039711" y="769875"/>
                      <a:pt x="1046975" y="762890"/>
                      <a:pt x="1057592" y="757302"/>
                    </a:cubicBezTo>
                    <a:cubicBezTo>
                      <a:pt x="1068209" y="751714"/>
                      <a:pt x="1078268" y="748501"/>
                      <a:pt x="1087767" y="747663"/>
                    </a:cubicBezTo>
                    <a:cubicBezTo>
                      <a:pt x="1097267" y="746825"/>
                      <a:pt x="1104811" y="748501"/>
                      <a:pt x="1110399" y="752692"/>
                    </a:cubicBezTo>
                    <a:cubicBezTo>
                      <a:pt x="1115987" y="756883"/>
                      <a:pt x="1115987" y="764567"/>
                      <a:pt x="1110399" y="775743"/>
                    </a:cubicBezTo>
                    <a:lnTo>
                      <a:pt x="883247" y="1214121"/>
                    </a:lnTo>
                    <a:cubicBezTo>
                      <a:pt x="874306" y="1231444"/>
                      <a:pt x="870674" y="1247789"/>
                      <a:pt x="872350" y="1263156"/>
                    </a:cubicBezTo>
                    <a:cubicBezTo>
                      <a:pt x="874026" y="1278523"/>
                      <a:pt x="879614" y="1291794"/>
                      <a:pt x="889114" y="1302970"/>
                    </a:cubicBezTo>
                    <a:cubicBezTo>
                      <a:pt x="898614" y="1314146"/>
                      <a:pt x="911606" y="1323087"/>
                      <a:pt x="928090" y="1329793"/>
                    </a:cubicBezTo>
                    <a:cubicBezTo>
                      <a:pt x="944575" y="1336498"/>
                      <a:pt x="962876" y="1340131"/>
                      <a:pt x="982992" y="1340689"/>
                    </a:cubicBezTo>
                    <a:cubicBezTo>
                      <a:pt x="1039431" y="1341807"/>
                      <a:pt x="1090841" y="1335241"/>
                      <a:pt x="1137221" y="1320992"/>
                    </a:cubicBezTo>
                    <a:cubicBezTo>
                      <a:pt x="1183602" y="1306742"/>
                      <a:pt x="1224534" y="1288022"/>
                      <a:pt x="1260017" y="1264832"/>
                    </a:cubicBezTo>
                    <a:cubicBezTo>
                      <a:pt x="1295501" y="1241642"/>
                      <a:pt x="1325257" y="1215798"/>
                      <a:pt x="1349286" y="1187299"/>
                    </a:cubicBezTo>
                    <a:cubicBezTo>
                      <a:pt x="1373314" y="1158800"/>
                      <a:pt x="1391196" y="1131139"/>
                      <a:pt x="1402931" y="1104317"/>
                    </a:cubicBezTo>
                    <a:lnTo>
                      <a:pt x="1364373" y="1104317"/>
                    </a:lnTo>
                    <a:cubicBezTo>
                      <a:pt x="1353197" y="1128345"/>
                      <a:pt x="1336852" y="1149859"/>
                      <a:pt x="1315339" y="1168858"/>
                    </a:cubicBezTo>
                    <a:cubicBezTo>
                      <a:pt x="1293825" y="1187858"/>
                      <a:pt x="1271473" y="1202805"/>
                      <a:pt x="1248283" y="1213702"/>
                    </a:cubicBezTo>
                    <a:cubicBezTo>
                      <a:pt x="1225092" y="1224599"/>
                      <a:pt x="1203858" y="1230466"/>
                      <a:pt x="1184579" y="1231304"/>
                    </a:cubicBezTo>
                    <a:cubicBezTo>
                      <a:pt x="1165301" y="1232142"/>
                      <a:pt x="1152588" y="1226415"/>
                      <a:pt x="1146441" y="1214121"/>
                    </a:cubicBezTo>
                    <a:cubicBezTo>
                      <a:pt x="1141412" y="1204622"/>
                      <a:pt x="1142530" y="1193166"/>
                      <a:pt x="1149794" y="1179755"/>
                    </a:cubicBezTo>
                    <a:lnTo>
                      <a:pt x="1346771" y="805918"/>
                    </a:lnTo>
                    <a:cubicBezTo>
                      <a:pt x="1359624" y="780772"/>
                      <a:pt x="1367726" y="756045"/>
                      <a:pt x="1371079" y="731737"/>
                    </a:cubicBezTo>
                    <a:cubicBezTo>
                      <a:pt x="1374432" y="707429"/>
                      <a:pt x="1373175" y="685915"/>
                      <a:pt x="1367307" y="667196"/>
                    </a:cubicBezTo>
                    <a:cubicBezTo>
                      <a:pt x="1361440" y="648476"/>
                      <a:pt x="1350962" y="633249"/>
                      <a:pt x="1335875" y="621514"/>
                    </a:cubicBezTo>
                    <a:cubicBezTo>
                      <a:pt x="1320787" y="609779"/>
                      <a:pt x="1301229" y="603911"/>
                      <a:pt x="1277201" y="603911"/>
                    </a:cubicBezTo>
                    <a:cubicBezTo>
                      <a:pt x="1242555" y="603911"/>
                      <a:pt x="1207770" y="611316"/>
                      <a:pt x="1172845" y="626124"/>
                    </a:cubicBezTo>
                    <a:cubicBezTo>
                      <a:pt x="1137920" y="640932"/>
                      <a:pt x="1105370" y="665659"/>
                      <a:pt x="1075194" y="700305"/>
                    </a:cubicBezTo>
                    <a:cubicBezTo>
                      <a:pt x="1077988" y="685217"/>
                      <a:pt x="1077430" y="671806"/>
                      <a:pt x="1073518" y="660071"/>
                    </a:cubicBezTo>
                    <a:cubicBezTo>
                      <a:pt x="1069606" y="648336"/>
                      <a:pt x="1063040" y="638278"/>
                      <a:pt x="1053820" y="629896"/>
                    </a:cubicBezTo>
                    <a:cubicBezTo>
                      <a:pt x="1044600" y="621514"/>
                      <a:pt x="1033145" y="615088"/>
                      <a:pt x="1019454" y="610617"/>
                    </a:cubicBezTo>
                    <a:cubicBezTo>
                      <a:pt x="1005763" y="606147"/>
                      <a:pt x="990257" y="603911"/>
                      <a:pt x="972934" y="603911"/>
                    </a:cubicBezTo>
                    <a:close/>
                    <a:moveTo>
                      <a:pt x="642546" y="137345"/>
                    </a:moveTo>
                    <a:cubicBezTo>
                      <a:pt x="613270" y="137345"/>
                      <a:pt x="589537" y="164044"/>
                      <a:pt x="589537" y="196980"/>
                    </a:cubicBezTo>
                    <a:cubicBezTo>
                      <a:pt x="589537" y="229916"/>
                      <a:pt x="613270" y="256615"/>
                      <a:pt x="642546" y="256615"/>
                    </a:cubicBezTo>
                    <a:cubicBezTo>
                      <a:pt x="671822" y="256615"/>
                      <a:pt x="695555" y="229916"/>
                      <a:pt x="695555" y="196980"/>
                    </a:cubicBezTo>
                    <a:cubicBezTo>
                      <a:pt x="695555" y="164044"/>
                      <a:pt x="671822" y="137345"/>
                      <a:pt x="642546" y="137345"/>
                    </a:cubicBezTo>
                    <a:close/>
                    <a:moveTo>
                      <a:pt x="1089656" y="137344"/>
                    </a:moveTo>
                    <a:cubicBezTo>
                      <a:pt x="1060380" y="137344"/>
                      <a:pt x="1036647" y="164043"/>
                      <a:pt x="1036647" y="196979"/>
                    </a:cubicBezTo>
                    <a:cubicBezTo>
                      <a:pt x="1036647" y="229915"/>
                      <a:pt x="1060380" y="256614"/>
                      <a:pt x="1089656" y="256614"/>
                    </a:cubicBezTo>
                    <a:cubicBezTo>
                      <a:pt x="1118932" y="256614"/>
                      <a:pt x="1142665" y="229915"/>
                      <a:pt x="1142665" y="196979"/>
                    </a:cubicBezTo>
                    <a:cubicBezTo>
                      <a:pt x="1142665" y="164043"/>
                      <a:pt x="1118932" y="137344"/>
                      <a:pt x="1089656" y="137344"/>
                    </a:cubicBezTo>
                    <a:close/>
                    <a:moveTo>
                      <a:pt x="362537" y="354"/>
                    </a:moveTo>
                    <a:cubicBezTo>
                      <a:pt x="376750" y="-466"/>
                      <a:pt x="391256" y="127"/>
                      <a:pt x="405893" y="2253"/>
                    </a:cubicBezTo>
                    <a:lnTo>
                      <a:pt x="481611" y="13252"/>
                    </a:lnTo>
                    <a:lnTo>
                      <a:pt x="1220874" y="13252"/>
                    </a:lnTo>
                    <a:lnTo>
                      <a:pt x="1296585" y="2254"/>
                    </a:lnTo>
                    <a:cubicBezTo>
                      <a:pt x="1413682" y="-14756"/>
                      <a:pt x="1522397" y="66381"/>
                      <a:pt x="1539407" y="183478"/>
                    </a:cubicBezTo>
                    <a:lnTo>
                      <a:pt x="1700224" y="1290553"/>
                    </a:lnTo>
                    <a:cubicBezTo>
                      <a:pt x="1708729" y="1349101"/>
                      <a:pt x="1692698" y="1405554"/>
                      <a:pt x="1659903" y="1449497"/>
                    </a:cubicBezTo>
                    <a:lnTo>
                      <a:pt x="1619917" y="1485822"/>
                    </a:lnTo>
                    <a:lnTo>
                      <a:pt x="82562" y="1485822"/>
                    </a:lnTo>
                    <a:lnTo>
                      <a:pt x="42575" y="1449496"/>
                    </a:lnTo>
                    <a:cubicBezTo>
                      <a:pt x="9780" y="1405553"/>
                      <a:pt x="-6252" y="1349100"/>
                      <a:pt x="2253" y="1290552"/>
                    </a:cubicBezTo>
                    <a:lnTo>
                      <a:pt x="163071" y="183476"/>
                    </a:lnTo>
                    <a:cubicBezTo>
                      <a:pt x="177955" y="81016"/>
                      <a:pt x="263050" y="6089"/>
                      <a:pt x="362537" y="35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 sz="6600" dirty="0">
                  <a:latin typeface="ARB 85 Poster Script JAN-39" panose="02000507090000020003" pitchFamily="2" charset="0"/>
                </a:endParaRP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5900A99-D530-4DC7-9E03-F54A8B508CEC}"/>
                </a:ext>
              </a:extLst>
            </p:cNvPr>
            <p:cNvSpPr/>
            <p:nvPr/>
          </p:nvSpPr>
          <p:spPr>
            <a:xfrm>
              <a:off x="3656576" y="4997116"/>
              <a:ext cx="206071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 err="1">
                  <a:solidFill>
                    <a:srgbClr val="E99129"/>
                  </a:solidFill>
                  <a:latin typeface="Bungee" pitchFamily="2" charset="0"/>
                </a:rPr>
                <a:t>Mega</a:t>
              </a:r>
              <a:r>
                <a:rPr lang="en-US" sz="2400" dirty="0" err="1">
                  <a:solidFill>
                    <a:srgbClr val="08486E"/>
                  </a:solidFill>
                  <a:latin typeface="Bungee" pitchFamily="2" charset="0"/>
                </a:rPr>
                <a:t>Mart</a:t>
              </a:r>
              <a:endParaRPr lang="en-IN" sz="2400" dirty="0">
                <a:solidFill>
                  <a:srgbClr val="08486E"/>
                </a:solidFill>
                <a:latin typeface="Bungee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6659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9D08610F-1E25-49EC-AE6A-ACF7A6E50556}"/>
              </a:ext>
            </a:extLst>
          </p:cNvPr>
          <p:cNvGrpSpPr/>
          <p:nvPr/>
        </p:nvGrpSpPr>
        <p:grpSpPr>
          <a:xfrm>
            <a:off x="2857591" y="1479622"/>
            <a:ext cx="3639302" cy="3898755"/>
            <a:chOff x="1707663" y="594771"/>
            <a:chExt cx="3639302" cy="3898755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B700B5D-0BF3-4495-8075-FF559C414524}"/>
                </a:ext>
              </a:extLst>
            </p:cNvPr>
            <p:cNvGrpSpPr/>
            <p:nvPr/>
          </p:nvGrpSpPr>
          <p:grpSpPr>
            <a:xfrm>
              <a:off x="2435705" y="3639958"/>
              <a:ext cx="2641262" cy="853568"/>
              <a:chOff x="465498" y="2503904"/>
              <a:chExt cx="7635746" cy="2549097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BC4FCE5-F305-4951-B16E-F5D0C713F754}"/>
                  </a:ext>
                </a:extLst>
              </p:cNvPr>
              <p:cNvSpPr/>
              <p:nvPr/>
            </p:nvSpPr>
            <p:spPr>
              <a:xfrm rot="19076277">
                <a:off x="465498" y="2503904"/>
                <a:ext cx="2257659" cy="2257719"/>
              </a:xfrm>
              <a:custGeom>
                <a:avLst/>
                <a:gdLst>
                  <a:gd name="connsiteX0" fmla="*/ 424050 w 3735963"/>
                  <a:gd name="connsiteY0" fmla="*/ 1738926 h 3781469"/>
                  <a:gd name="connsiteX1" fmla="*/ 424051 w 3735963"/>
                  <a:gd name="connsiteY1" fmla="*/ 2309334 h 3781469"/>
                  <a:gd name="connsiteX2" fmla="*/ 283705 w 3735963"/>
                  <a:gd name="connsiteY2" fmla="*/ 2464865 h 3781469"/>
                  <a:gd name="connsiteX3" fmla="*/ 0 w 3735963"/>
                  <a:gd name="connsiteY3" fmla="*/ 2208857 h 3781469"/>
                  <a:gd name="connsiteX4" fmla="*/ 3423281 w 3735963"/>
                  <a:gd name="connsiteY4" fmla="*/ 1290460 h 3781469"/>
                  <a:gd name="connsiteX5" fmla="*/ 3735963 w 3735963"/>
                  <a:gd name="connsiteY5" fmla="*/ 1572615 h 3781469"/>
                  <a:gd name="connsiteX6" fmla="*/ 1742767 w 3735963"/>
                  <a:gd name="connsiteY6" fmla="*/ 3781469 h 3781469"/>
                  <a:gd name="connsiteX7" fmla="*/ 1459062 w 3735963"/>
                  <a:gd name="connsiteY7" fmla="*/ 3525461 h 3781469"/>
                  <a:gd name="connsiteX8" fmla="*/ 3067853 w 3735963"/>
                  <a:gd name="connsiteY8" fmla="*/ 1742603 h 3781469"/>
                  <a:gd name="connsiteX9" fmla="*/ 2049309 w 3735963"/>
                  <a:gd name="connsiteY9" fmla="*/ 1925672 h 3781469"/>
                  <a:gd name="connsiteX10" fmla="*/ 2047541 w 3735963"/>
                  <a:gd name="connsiteY10" fmla="*/ 1915836 h 3781469"/>
                  <a:gd name="connsiteX11" fmla="*/ 2043440 w 3735963"/>
                  <a:gd name="connsiteY11" fmla="*/ 1920381 h 3781469"/>
                  <a:gd name="connsiteX12" fmla="*/ 1820529 w 3735963"/>
                  <a:gd name="connsiteY12" fmla="*/ 1719233 h 3781469"/>
                  <a:gd name="connsiteX13" fmla="*/ 1824627 w 3735963"/>
                  <a:gd name="connsiteY13" fmla="*/ 1714691 h 3781469"/>
                  <a:gd name="connsiteX14" fmla="*/ 1814664 w 3735963"/>
                  <a:gd name="connsiteY14" fmla="*/ 1713939 h 3781469"/>
                  <a:gd name="connsiteX15" fmla="*/ 1892500 w 3735963"/>
                  <a:gd name="connsiteY15" fmla="*/ 682001 h 3781469"/>
                  <a:gd name="connsiteX16" fmla="*/ 710655 w 3735963"/>
                  <a:gd name="connsiteY16" fmla="*/ 1991718 h 3781469"/>
                  <a:gd name="connsiteX17" fmla="*/ 710655 w 3735963"/>
                  <a:gd name="connsiteY17" fmla="*/ 1421309 h 3781469"/>
                  <a:gd name="connsiteX18" fmla="*/ 1993197 w 3735963"/>
                  <a:gd name="connsiteY18" fmla="*/ 0 h 3781469"/>
                  <a:gd name="connsiteX19" fmla="*/ 2305880 w 3735963"/>
                  <a:gd name="connsiteY19" fmla="*/ 282155 h 3781469"/>
                  <a:gd name="connsiteX20" fmla="*/ 2213428 w 3735963"/>
                  <a:gd name="connsiteY20" fmla="*/ 1507914 h 3781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35963" h="3781469">
                    <a:moveTo>
                      <a:pt x="424050" y="1738926"/>
                    </a:moveTo>
                    <a:lnTo>
                      <a:pt x="424051" y="2309334"/>
                    </a:lnTo>
                    <a:lnTo>
                      <a:pt x="283705" y="2464865"/>
                    </a:lnTo>
                    <a:lnTo>
                      <a:pt x="0" y="2208857"/>
                    </a:lnTo>
                    <a:close/>
                    <a:moveTo>
                      <a:pt x="3423281" y="1290460"/>
                    </a:moveTo>
                    <a:lnTo>
                      <a:pt x="3735963" y="1572615"/>
                    </a:lnTo>
                    <a:lnTo>
                      <a:pt x="1742767" y="3781469"/>
                    </a:lnTo>
                    <a:lnTo>
                      <a:pt x="1459062" y="3525461"/>
                    </a:lnTo>
                    <a:lnTo>
                      <a:pt x="3067853" y="1742603"/>
                    </a:lnTo>
                    <a:lnTo>
                      <a:pt x="2049309" y="1925672"/>
                    </a:lnTo>
                    <a:lnTo>
                      <a:pt x="2047541" y="1915836"/>
                    </a:lnTo>
                    <a:lnTo>
                      <a:pt x="2043440" y="1920381"/>
                    </a:lnTo>
                    <a:lnTo>
                      <a:pt x="1820529" y="1719233"/>
                    </a:lnTo>
                    <a:lnTo>
                      <a:pt x="1824627" y="1714691"/>
                    </a:lnTo>
                    <a:lnTo>
                      <a:pt x="1814664" y="1713939"/>
                    </a:lnTo>
                    <a:lnTo>
                      <a:pt x="1892500" y="682001"/>
                    </a:lnTo>
                    <a:lnTo>
                      <a:pt x="710655" y="1991718"/>
                    </a:lnTo>
                    <a:lnTo>
                      <a:pt x="710655" y="1421309"/>
                    </a:lnTo>
                    <a:lnTo>
                      <a:pt x="1993197" y="0"/>
                    </a:lnTo>
                    <a:lnTo>
                      <a:pt x="2305880" y="282155"/>
                    </a:lnTo>
                    <a:lnTo>
                      <a:pt x="2213428" y="1507914"/>
                    </a:lnTo>
                    <a:close/>
                  </a:path>
                </a:pathLst>
              </a:custGeom>
              <a:solidFill>
                <a:srgbClr val="08486E"/>
              </a:solidFill>
              <a:ln>
                <a:solidFill>
                  <a:srgbClr val="0848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500">
                  <a:solidFill>
                    <a:srgbClr val="B11F1F"/>
                  </a:solidFill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A7BA9ED-320D-47F2-ABCB-86347B3947B5}"/>
                  </a:ext>
                </a:extLst>
              </p:cNvPr>
              <p:cNvSpPr txBox="1"/>
              <p:nvPr/>
            </p:nvSpPr>
            <p:spPr>
              <a:xfrm>
                <a:off x="2131137" y="3122797"/>
                <a:ext cx="2546027" cy="19302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b="1" dirty="0" err="1">
                    <a:solidFill>
                      <a:srgbClr val="B11F1F"/>
                    </a:solidFill>
                    <a:latin typeface="Bell MT" panose="02020503060305020303" pitchFamily="18" charset="0"/>
                  </a:rPr>
                  <a:t>ega</a:t>
                </a:r>
                <a:endParaRPr lang="en-IN" sz="3600" b="1" dirty="0">
                  <a:solidFill>
                    <a:srgbClr val="B11F1F"/>
                  </a:solidFill>
                  <a:latin typeface="Bell MT" panose="02020503060305020303" pitchFamily="18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ED9B204-3CBA-4D52-B04B-C4796A6FA2E9}"/>
                  </a:ext>
                </a:extLst>
              </p:cNvPr>
              <p:cNvSpPr/>
              <p:nvPr/>
            </p:nvSpPr>
            <p:spPr>
              <a:xfrm rot="19076277">
                <a:off x="4167044" y="2503905"/>
                <a:ext cx="2257659" cy="2257719"/>
              </a:xfrm>
              <a:custGeom>
                <a:avLst/>
                <a:gdLst>
                  <a:gd name="connsiteX0" fmla="*/ 424050 w 3735963"/>
                  <a:gd name="connsiteY0" fmla="*/ 1738926 h 3781469"/>
                  <a:gd name="connsiteX1" fmla="*/ 424051 w 3735963"/>
                  <a:gd name="connsiteY1" fmla="*/ 2309334 h 3781469"/>
                  <a:gd name="connsiteX2" fmla="*/ 283705 w 3735963"/>
                  <a:gd name="connsiteY2" fmla="*/ 2464865 h 3781469"/>
                  <a:gd name="connsiteX3" fmla="*/ 0 w 3735963"/>
                  <a:gd name="connsiteY3" fmla="*/ 2208857 h 3781469"/>
                  <a:gd name="connsiteX4" fmla="*/ 3423281 w 3735963"/>
                  <a:gd name="connsiteY4" fmla="*/ 1290460 h 3781469"/>
                  <a:gd name="connsiteX5" fmla="*/ 3735963 w 3735963"/>
                  <a:gd name="connsiteY5" fmla="*/ 1572615 h 3781469"/>
                  <a:gd name="connsiteX6" fmla="*/ 1742767 w 3735963"/>
                  <a:gd name="connsiteY6" fmla="*/ 3781469 h 3781469"/>
                  <a:gd name="connsiteX7" fmla="*/ 1459062 w 3735963"/>
                  <a:gd name="connsiteY7" fmla="*/ 3525461 h 3781469"/>
                  <a:gd name="connsiteX8" fmla="*/ 3067853 w 3735963"/>
                  <a:gd name="connsiteY8" fmla="*/ 1742603 h 3781469"/>
                  <a:gd name="connsiteX9" fmla="*/ 2049309 w 3735963"/>
                  <a:gd name="connsiteY9" fmla="*/ 1925672 h 3781469"/>
                  <a:gd name="connsiteX10" fmla="*/ 2047541 w 3735963"/>
                  <a:gd name="connsiteY10" fmla="*/ 1915836 h 3781469"/>
                  <a:gd name="connsiteX11" fmla="*/ 2043440 w 3735963"/>
                  <a:gd name="connsiteY11" fmla="*/ 1920381 h 3781469"/>
                  <a:gd name="connsiteX12" fmla="*/ 1820529 w 3735963"/>
                  <a:gd name="connsiteY12" fmla="*/ 1719233 h 3781469"/>
                  <a:gd name="connsiteX13" fmla="*/ 1824627 w 3735963"/>
                  <a:gd name="connsiteY13" fmla="*/ 1714691 h 3781469"/>
                  <a:gd name="connsiteX14" fmla="*/ 1814664 w 3735963"/>
                  <a:gd name="connsiteY14" fmla="*/ 1713939 h 3781469"/>
                  <a:gd name="connsiteX15" fmla="*/ 1892500 w 3735963"/>
                  <a:gd name="connsiteY15" fmla="*/ 682001 h 3781469"/>
                  <a:gd name="connsiteX16" fmla="*/ 710655 w 3735963"/>
                  <a:gd name="connsiteY16" fmla="*/ 1991718 h 3781469"/>
                  <a:gd name="connsiteX17" fmla="*/ 710655 w 3735963"/>
                  <a:gd name="connsiteY17" fmla="*/ 1421309 h 3781469"/>
                  <a:gd name="connsiteX18" fmla="*/ 1993197 w 3735963"/>
                  <a:gd name="connsiteY18" fmla="*/ 0 h 3781469"/>
                  <a:gd name="connsiteX19" fmla="*/ 2305880 w 3735963"/>
                  <a:gd name="connsiteY19" fmla="*/ 282155 h 3781469"/>
                  <a:gd name="connsiteX20" fmla="*/ 2213428 w 3735963"/>
                  <a:gd name="connsiteY20" fmla="*/ 1507914 h 3781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35963" h="3781469">
                    <a:moveTo>
                      <a:pt x="424050" y="1738926"/>
                    </a:moveTo>
                    <a:lnTo>
                      <a:pt x="424051" y="2309334"/>
                    </a:lnTo>
                    <a:lnTo>
                      <a:pt x="283705" y="2464865"/>
                    </a:lnTo>
                    <a:lnTo>
                      <a:pt x="0" y="2208857"/>
                    </a:lnTo>
                    <a:close/>
                    <a:moveTo>
                      <a:pt x="3423281" y="1290460"/>
                    </a:moveTo>
                    <a:lnTo>
                      <a:pt x="3735963" y="1572615"/>
                    </a:lnTo>
                    <a:lnTo>
                      <a:pt x="1742767" y="3781469"/>
                    </a:lnTo>
                    <a:lnTo>
                      <a:pt x="1459062" y="3525461"/>
                    </a:lnTo>
                    <a:lnTo>
                      <a:pt x="3067853" y="1742603"/>
                    </a:lnTo>
                    <a:lnTo>
                      <a:pt x="2049309" y="1925672"/>
                    </a:lnTo>
                    <a:lnTo>
                      <a:pt x="2047541" y="1915836"/>
                    </a:lnTo>
                    <a:lnTo>
                      <a:pt x="2043440" y="1920381"/>
                    </a:lnTo>
                    <a:lnTo>
                      <a:pt x="1820529" y="1719233"/>
                    </a:lnTo>
                    <a:lnTo>
                      <a:pt x="1824627" y="1714691"/>
                    </a:lnTo>
                    <a:lnTo>
                      <a:pt x="1814664" y="1713939"/>
                    </a:lnTo>
                    <a:lnTo>
                      <a:pt x="1892500" y="682001"/>
                    </a:lnTo>
                    <a:lnTo>
                      <a:pt x="710655" y="1991718"/>
                    </a:lnTo>
                    <a:lnTo>
                      <a:pt x="710655" y="1421309"/>
                    </a:lnTo>
                    <a:lnTo>
                      <a:pt x="1993197" y="0"/>
                    </a:lnTo>
                    <a:lnTo>
                      <a:pt x="2305880" y="282155"/>
                    </a:lnTo>
                    <a:lnTo>
                      <a:pt x="2213428" y="1507914"/>
                    </a:lnTo>
                    <a:close/>
                  </a:path>
                </a:pathLst>
              </a:custGeom>
              <a:solidFill>
                <a:srgbClr val="E99129"/>
              </a:solidFill>
              <a:ln>
                <a:solidFill>
                  <a:srgbClr val="E9912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500">
                  <a:solidFill>
                    <a:srgbClr val="B11F1F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16E93045-26CC-4608-9413-EFD3CA6D8086}"/>
                  </a:ext>
                </a:extLst>
              </p:cNvPr>
              <p:cNvSpPr txBox="1"/>
              <p:nvPr/>
            </p:nvSpPr>
            <p:spPr>
              <a:xfrm>
                <a:off x="5888878" y="3122797"/>
                <a:ext cx="2212366" cy="19302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b="1" dirty="0">
                    <a:solidFill>
                      <a:srgbClr val="B11F1F"/>
                    </a:solidFill>
                    <a:latin typeface="Bell MT" panose="02020503060305020303" pitchFamily="18" charset="0"/>
                  </a:rPr>
                  <a:t>art</a:t>
                </a:r>
                <a:endParaRPr lang="en-IN" sz="3600" b="1" dirty="0">
                  <a:solidFill>
                    <a:srgbClr val="B11F1F"/>
                  </a:solidFill>
                  <a:latin typeface="Bell MT" panose="02020503060305020303" pitchFamily="18" charset="0"/>
                </a:endParaRP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2CDAF2A-2C40-470C-AF15-86CEA6444F9A}"/>
                </a:ext>
              </a:extLst>
            </p:cNvPr>
            <p:cNvGrpSpPr/>
            <p:nvPr/>
          </p:nvGrpSpPr>
          <p:grpSpPr>
            <a:xfrm>
              <a:off x="1707663" y="594771"/>
              <a:ext cx="3639302" cy="2806636"/>
              <a:chOff x="2431000" y="2884479"/>
              <a:chExt cx="3639302" cy="280663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CC0C0B5-8320-4419-93BC-B2495B51AC96}"/>
                  </a:ext>
                </a:extLst>
              </p:cNvPr>
              <p:cNvSpPr/>
              <p:nvPr/>
            </p:nvSpPr>
            <p:spPr>
              <a:xfrm>
                <a:off x="3431003" y="2884479"/>
                <a:ext cx="2639299" cy="2806636"/>
              </a:xfrm>
              <a:custGeom>
                <a:avLst/>
                <a:gdLst>
                  <a:gd name="connsiteX0" fmla="*/ 266132 w 2639299"/>
                  <a:gd name="connsiteY0" fmla="*/ 2274372 h 2806636"/>
                  <a:gd name="connsiteX1" fmla="*/ 532264 w 2639299"/>
                  <a:gd name="connsiteY1" fmla="*/ 2540504 h 2806636"/>
                  <a:gd name="connsiteX2" fmla="*/ 266132 w 2639299"/>
                  <a:gd name="connsiteY2" fmla="*/ 2806636 h 2806636"/>
                  <a:gd name="connsiteX3" fmla="*/ 0 w 2639299"/>
                  <a:gd name="connsiteY3" fmla="*/ 2540504 h 2806636"/>
                  <a:gd name="connsiteX4" fmla="*/ 266132 w 2639299"/>
                  <a:gd name="connsiteY4" fmla="*/ 2274372 h 2806636"/>
                  <a:gd name="connsiteX5" fmla="*/ 1794682 w 2639299"/>
                  <a:gd name="connsiteY5" fmla="*/ 2208440 h 2806636"/>
                  <a:gd name="connsiteX6" fmla="*/ 2060814 w 2639299"/>
                  <a:gd name="connsiteY6" fmla="*/ 2474572 h 2806636"/>
                  <a:gd name="connsiteX7" fmla="*/ 1794682 w 2639299"/>
                  <a:gd name="connsiteY7" fmla="*/ 2740704 h 2806636"/>
                  <a:gd name="connsiteX8" fmla="*/ 1528550 w 2639299"/>
                  <a:gd name="connsiteY8" fmla="*/ 2474572 h 2806636"/>
                  <a:gd name="connsiteX9" fmla="*/ 1794682 w 2639299"/>
                  <a:gd name="connsiteY9" fmla="*/ 2208440 h 2806636"/>
                  <a:gd name="connsiteX10" fmla="*/ 0 w 2639299"/>
                  <a:gd name="connsiteY10" fmla="*/ 0 h 2806636"/>
                  <a:gd name="connsiteX11" fmla="*/ 507461 w 2639299"/>
                  <a:gd name="connsiteY11" fmla="*/ 0 h 2806636"/>
                  <a:gd name="connsiteX12" fmla="*/ 1032979 w 2639299"/>
                  <a:gd name="connsiteY12" fmla="*/ 1473395 h 2806636"/>
                  <a:gd name="connsiteX13" fmla="*/ 1558499 w 2639299"/>
                  <a:gd name="connsiteY13" fmla="*/ 0 h 2806636"/>
                  <a:gd name="connsiteX14" fmla="*/ 2060812 w 2639299"/>
                  <a:gd name="connsiteY14" fmla="*/ 0 h 2806636"/>
                  <a:gd name="connsiteX15" fmla="*/ 2060812 w 2639299"/>
                  <a:gd name="connsiteY15" fmla="*/ 24801 h 2806636"/>
                  <a:gd name="connsiteX16" fmla="*/ 2432876 w 2639299"/>
                  <a:gd name="connsiteY16" fmla="*/ 24801 h 2806636"/>
                  <a:gd name="connsiteX17" fmla="*/ 2639299 w 2639299"/>
                  <a:gd name="connsiteY17" fmla="*/ 231224 h 2806636"/>
                  <a:gd name="connsiteX18" fmla="*/ 2639298 w 2639299"/>
                  <a:gd name="connsiteY18" fmla="*/ 231224 h 2806636"/>
                  <a:gd name="connsiteX19" fmla="*/ 2432875 w 2639299"/>
                  <a:gd name="connsiteY19" fmla="*/ 437647 h 2806636"/>
                  <a:gd name="connsiteX20" fmla="*/ 2060813 w 2639299"/>
                  <a:gd name="connsiteY20" fmla="*/ 437646 h 2806636"/>
                  <a:gd name="connsiteX21" fmla="*/ 2060813 w 2639299"/>
                  <a:gd name="connsiteY21" fmla="*/ 462447 h 2806636"/>
                  <a:gd name="connsiteX22" fmla="*/ 2181260 w 2639299"/>
                  <a:gd name="connsiteY22" fmla="*/ 462447 h 2806636"/>
                  <a:gd name="connsiteX23" fmla="*/ 2387683 w 2639299"/>
                  <a:gd name="connsiteY23" fmla="*/ 668870 h 2806636"/>
                  <a:gd name="connsiteX24" fmla="*/ 2387682 w 2639299"/>
                  <a:gd name="connsiteY24" fmla="*/ 668870 h 2806636"/>
                  <a:gd name="connsiteX25" fmla="*/ 2181259 w 2639299"/>
                  <a:gd name="connsiteY25" fmla="*/ 875293 h 2806636"/>
                  <a:gd name="connsiteX26" fmla="*/ 2060813 w 2639299"/>
                  <a:gd name="connsiteY26" fmla="*/ 875293 h 2806636"/>
                  <a:gd name="connsiteX27" fmla="*/ 2060813 w 2639299"/>
                  <a:gd name="connsiteY27" fmla="*/ 907393 h 2806636"/>
                  <a:gd name="connsiteX28" fmla="*/ 2073075 w 2639299"/>
                  <a:gd name="connsiteY28" fmla="*/ 908629 h 2806636"/>
                  <a:gd name="connsiteX29" fmla="*/ 2237896 w 2639299"/>
                  <a:gd name="connsiteY29" fmla="*/ 1110858 h 2806636"/>
                  <a:gd name="connsiteX30" fmla="*/ 2237895 w 2639299"/>
                  <a:gd name="connsiteY30" fmla="*/ 1110858 h 2806636"/>
                  <a:gd name="connsiteX31" fmla="*/ 2073074 w 2639299"/>
                  <a:gd name="connsiteY31" fmla="*/ 1313087 h 2806636"/>
                  <a:gd name="connsiteX32" fmla="*/ 2060813 w 2639299"/>
                  <a:gd name="connsiteY32" fmla="*/ 1314323 h 2806636"/>
                  <a:gd name="connsiteX33" fmla="*/ 2060813 w 2639299"/>
                  <a:gd name="connsiteY33" fmla="*/ 2164778 h 2806636"/>
                  <a:gd name="connsiteX34" fmla="*/ 1567179 w 2639299"/>
                  <a:gd name="connsiteY34" fmla="*/ 2164778 h 2806636"/>
                  <a:gd name="connsiteX35" fmla="*/ 1567180 w 2639299"/>
                  <a:gd name="connsiteY35" fmla="*/ 1464354 h 2806636"/>
                  <a:gd name="connsiteX36" fmla="*/ 1311520 w 2639299"/>
                  <a:gd name="connsiteY36" fmla="*/ 2181146 h 2806636"/>
                  <a:gd name="connsiteX37" fmla="*/ 754439 w 2639299"/>
                  <a:gd name="connsiteY37" fmla="*/ 2181146 h 2806636"/>
                  <a:gd name="connsiteX38" fmla="*/ 493634 w 2639299"/>
                  <a:gd name="connsiteY38" fmla="*/ 1449925 h 2806636"/>
                  <a:gd name="connsiteX39" fmla="*/ 493633 w 2639299"/>
                  <a:gd name="connsiteY39" fmla="*/ 2164778 h 2806636"/>
                  <a:gd name="connsiteX40" fmla="*/ 1 w 2639299"/>
                  <a:gd name="connsiteY40" fmla="*/ 2164778 h 2806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639299" h="2806636">
                    <a:moveTo>
                      <a:pt x="266132" y="2274372"/>
                    </a:moveTo>
                    <a:cubicBezTo>
                      <a:pt x="413113" y="2274372"/>
                      <a:pt x="532264" y="2393523"/>
                      <a:pt x="532264" y="2540504"/>
                    </a:cubicBezTo>
                    <a:cubicBezTo>
                      <a:pt x="532264" y="2687485"/>
                      <a:pt x="413113" y="2806636"/>
                      <a:pt x="266132" y="2806636"/>
                    </a:cubicBezTo>
                    <a:cubicBezTo>
                      <a:pt x="119151" y="2806636"/>
                      <a:pt x="0" y="2687485"/>
                      <a:pt x="0" y="2540504"/>
                    </a:cubicBezTo>
                    <a:cubicBezTo>
                      <a:pt x="0" y="2393523"/>
                      <a:pt x="119151" y="2274372"/>
                      <a:pt x="266132" y="2274372"/>
                    </a:cubicBezTo>
                    <a:close/>
                    <a:moveTo>
                      <a:pt x="1794682" y="2208440"/>
                    </a:moveTo>
                    <a:cubicBezTo>
                      <a:pt x="1941663" y="2208440"/>
                      <a:pt x="2060814" y="2327591"/>
                      <a:pt x="2060814" y="2474572"/>
                    </a:cubicBezTo>
                    <a:cubicBezTo>
                      <a:pt x="2060814" y="2621553"/>
                      <a:pt x="1941663" y="2740704"/>
                      <a:pt x="1794682" y="2740704"/>
                    </a:cubicBezTo>
                    <a:cubicBezTo>
                      <a:pt x="1647701" y="2740704"/>
                      <a:pt x="1528550" y="2621553"/>
                      <a:pt x="1528550" y="2474572"/>
                    </a:cubicBezTo>
                    <a:cubicBezTo>
                      <a:pt x="1528550" y="2327591"/>
                      <a:pt x="1647701" y="2208440"/>
                      <a:pt x="1794682" y="2208440"/>
                    </a:cubicBezTo>
                    <a:close/>
                    <a:moveTo>
                      <a:pt x="0" y="0"/>
                    </a:moveTo>
                    <a:lnTo>
                      <a:pt x="507461" y="0"/>
                    </a:lnTo>
                    <a:lnTo>
                      <a:pt x="1032979" y="1473395"/>
                    </a:lnTo>
                    <a:lnTo>
                      <a:pt x="1558499" y="0"/>
                    </a:lnTo>
                    <a:lnTo>
                      <a:pt x="2060812" y="0"/>
                    </a:lnTo>
                    <a:lnTo>
                      <a:pt x="2060812" y="24801"/>
                    </a:lnTo>
                    <a:lnTo>
                      <a:pt x="2432876" y="24801"/>
                    </a:lnTo>
                    <a:cubicBezTo>
                      <a:pt x="2546880" y="24801"/>
                      <a:pt x="2639299" y="117220"/>
                      <a:pt x="2639299" y="231224"/>
                    </a:cubicBezTo>
                    <a:lnTo>
                      <a:pt x="2639298" y="231224"/>
                    </a:lnTo>
                    <a:cubicBezTo>
                      <a:pt x="2639298" y="345228"/>
                      <a:pt x="2546879" y="437647"/>
                      <a:pt x="2432875" y="437647"/>
                    </a:cubicBezTo>
                    <a:lnTo>
                      <a:pt x="2060813" y="437646"/>
                    </a:lnTo>
                    <a:lnTo>
                      <a:pt x="2060813" y="462447"/>
                    </a:lnTo>
                    <a:lnTo>
                      <a:pt x="2181260" y="462447"/>
                    </a:lnTo>
                    <a:cubicBezTo>
                      <a:pt x="2295264" y="462447"/>
                      <a:pt x="2387683" y="554866"/>
                      <a:pt x="2387683" y="668870"/>
                    </a:cubicBezTo>
                    <a:lnTo>
                      <a:pt x="2387682" y="668870"/>
                    </a:lnTo>
                    <a:cubicBezTo>
                      <a:pt x="2387682" y="782874"/>
                      <a:pt x="2295263" y="875293"/>
                      <a:pt x="2181259" y="875293"/>
                    </a:cubicBezTo>
                    <a:lnTo>
                      <a:pt x="2060813" y="875293"/>
                    </a:lnTo>
                    <a:lnTo>
                      <a:pt x="2060813" y="907393"/>
                    </a:lnTo>
                    <a:lnTo>
                      <a:pt x="2073075" y="908629"/>
                    </a:lnTo>
                    <a:cubicBezTo>
                      <a:pt x="2167138" y="927877"/>
                      <a:pt x="2237896" y="1011105"/>
                      <a:pt x="2237896" y="1110858"/>
                    </a:cubicBezTo>
                    <a:lnTo>
                      <a:pt x="2237895" y="1110858"/>
                    </a:lnTo>
                    <a:cubicBezTo>
                      <a:pt x="2237895" y="1210612"/>
                      <a:pt x="2167137" y="1293839"/>
                      <a:pt x="2073074" y="1313087"/>
                    </a:cubicBezTo>
                    <a:lnTo>
                      <a:pt x="2060813" y="1314323"/>
                    </a:lnTo>
                    <a:lnTo>
                      <a:pt x="2060813" y="2164778"/>
                    </a:lnTo>
                    <a:lnTo>
                      <a:pt x="1567179" y="2164778"/>
                    </a:lnTo>
                    <a:lnTo>
                      <a:pt x="1567180" y="1464354"/>
                    </a:lnTo>
                    <a:lnTo>
                      <a:pt x="1311520" y="2181146"/>
                    </a:lnTo>
                    <a:lnTo>
                      <a:pt x="754439" y="2181146"/>
                    </a:lnTo>
                    <a:lnTo>
                      <a:pt x="493634" y="1449925"/>
                    </a:lnTo>
                    <a:lnTo>
                      <a:pt x="493633" y="2164778"/>
                    </a:lnTo>
                    <a:lnTo>
                      <a:pt x="1" y="2164778"/>
                    </a:lnTo>
                    <a:close/>
                  </a:path>
                </a:pathLst>
              </a:custGeom>
              <a:grpFill/>
              <a:ln>
                <a:noFill/>
              </a:ln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C46DC643-6590-4DE2-AF33-3D28558DBCBB}"/>
                  </a:ext>
                </a:extLst>
              </p:cNvPr>
              <p:cNvSpPr/>
              <p:nvPr/>
            </p:nvSpPr>
            <p:spPr>
              <a:xfrm rot="5160424" flipV="1">
                <a:off x="2197363" y="3150861"/>
                <a:ext cx="1458639" cy="991366"/>
              </a:xfrm>
              <a:custGeom>
                <a:avLst/>
                <a:gdLst>
                  <a:gd name="connsiteX0" fmla="*/ 180895 w 1458639"/>
                  <a:gd name="connsiteY0" fmla="*/ 917860 h 991366"/>
                  <a:gd name="connsiteX1" fmla="*/ 430093 w 1458639"/>
                  <a:gd name="connsiteY1" fmla="*/ 232256 h 991366"/>
                  <a:gd name="connsiteX2" fmla="*/ 534941 w 1458639"/>
                  <a:gd name="connsiteY2" fmla="*/ 191604 h 991366"/>
                  <a:gd name="connsiteX3" fmla="*/ 1182868 w 1458639"/>
                  <a:gd name="connsiteY3" fmla="*/ 917860 h 991366"/>
                  <a:gd name="connsiteX4" fmla="*/ 0 w 1458639"/>
                  <a:gd name="connsiteY4" fmla="*/ 991366 h 991366"/>
                  <a:gd name="connsiteX5" fmla="*/ 1458639 w 1458639"/>
                  <a:gd name="connsiteY5" fmla="*/ 991366 h 991366"/>
                  <a:gd name="connsiteX6" fmla="*/ 515408 w 1458639"/>
                  <a:gd name="connsiteY6" fmla="*/ 27806 h 991366"/>
                  <a:gd name="connsiteX7" fmla="*/ 362775 w 1458639"/>
                  <a:gd name="connsiteY7" fmla="*/ 81741 h 99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8639" h="991366">
                    <a:moveTo>
                      <a:pt x="180895" y="917860"/>
                    </a:moveTo>
                    <a:lnTo>
                      <a:pt x="430093" y="232256"/>
                    </a:lnTo>
                    <a:cubicBezTo>
                      <a:pt x="452653" y="170186"/>
                      <a:pt x="499596" y="151987"/>
                      <a:pt x="534941" y="191604"/>
                    </a:cubicBezTo>
                    <a:lnTo>
                      <a:pt x="1182868" y="917860"/>
                    </a:lnTo>
                    <a:close/>
                    <a:moveTo>
                      <a:pt x="0" y="991366"/>
                    </a:moveTo>
                    <a:lnTo>
                      <a:pt x="1458639" y="991366"/>
                    </a:lnTo>
                    <a:lnTo>
                      <a:pt x="515408" y="27806"/>
                    </a:lnTo>
                    <a:cubicBezTo>
                      <a:pt x="463955" y="-24756"/>
                      <a:pt x="395617" y="-610"/>
                      <a:pt x="362775" y="817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249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C7631E4-9110-4677-A434-4748683D6933}"/>
              </a:ext>
            </a:extLst>
          </p:cNvPr>
          <p:cNvSpPr/>
          <p:nvPr/>
        </p:nvSpPr>
        <p:spPr>
          <a:xfrm>
            <a:off x="4949541" y="538885"/>
            <a:ext cx="2599591" cy="2161289"/>
          </a:xfrm>
          <a:custGeom>
            <a:avLst/>
            <a:gdLst>
              <a:gd name="connsiteX0" fmla="*/ 282443 w 2103394"/>
              <a:gd name="connsiteY0" fmla="*/ 1419059 h 1741217"/>
              <a:gd name="connsiteX1" fmla="*/ 280377 w 2103394"/>
              <a:gd name="connsiteY1" fmla="*/ 1422814 h 1741217"/>
              <a:gd name="connsiteX2" fmla="*/ 282443 w 2103394"/>
              <a:gd name="connsiteY2" fmla="*/ 1422814 h 1741217"/>
              <a:gd name="connsiteX3" fmla="*/ 753184 w 2103394"/>
              <a:gd name="connsiteY3" fmla="*/ 84217 h 1741217"/>
              <a:gd name="connsiteX4" fmla="*/ 681392 w 2103394"/>
              <a:gd name="connsiteY4" fmla="*/ 162685 h 1741217"/>
              <a:gd name="connsiteX5" fmla="*/ 753184 w 2103394"/>
              <a:gd name="connsiteY5" fmla="*/ 241153 h 1741217"/>
              <a:gd name="connsiteX6" fmla="*/ 824976 w 2103394"/>
              <a:gd name="connsiteY6" fmla="*/ 162685 h 1741217"/>
              <a:gd name="connsiteX7" fmla="*/ 753184 w 2103394"/>
              <a:gd name="connsiteY7" fmla="*/ 84217 h 1741217"/>
              <a:gd name="connsiteX8" fmla="*/ 1350576 w 2103394"/>
              <a:gd name="connsiteY8" fmla="*/ 84216 h 1741217"/>
              <a:gd name="connsiteX9" fmla="*/ 1278784 w 2103394"/>
              <a:gd name="connsiteY9" fmla="*/ 162684 h 1741217"/>
              <a:gd name="connsiteX10" fmla="*/ 1350576 w 2103394"/>
              <a:gd name="connsiteY10" fmla="*/ 241152 h 1741217"/>
              <a:gd name="connsiteX11" fmla="*/ 1422368 w 2103394"/>
              <a:gd name="connsiteY11" fmla="*/ 162684 h 1741217"/>
              <a:gd name="connsiteX12" fmla="*/ 1350576 w 2103394"/>
              <a:gd name="connsiteY12" fmla="*/ 84216 h 1741217"/>
              <a:gd name="connsiteX13" fmla="*/ 447911 w 2103394"/>
              <a:gd name="connsiteY13" fmla="*/ 414 h 1741217"/>
              <a:gd name="connsiteX14" fmla="*/ 501477 w 2103394"/>
              <a:gd name="connsiteY14" fmla="*/ 2639 h 1741217"/>
              <a:gd name="connsiteX15" fmla="*/ 595026 w 2103394"/>
              <a:gd name="connsiteY15" fmla="*/ 15529 h 1741217"/>
              <a:gd name="connsiteX16" fmla="*/ 1508378 w 2103394"/>
              <a:gd name="connsiteY16" fmla="*/ 15529 h 1741217"/>
              <a:gd name="connsiteX17" fmla="*/ 1601919 w 2103394"/>
              <a:gd name="connsiteY17" fmla="*/ 2640 h 1741217"/>
              <a:gd name="connsiteX18" fmla="*/ 1901923 w 2103394"/>
              <a:gd name="connsiteY18" fmla="*/ 215015 h 1741217"/>
              <a:gd name="connsiteX19" fmla="*/ 2100611 w 2103394"/>
              <a:gd name="connsiteY19" fmla="*/ 1512384 h 1741217"/>
              <a:gd name="connsiteX20" fmla="*/ 2050794 w 2103394"/>
              <a:gd name="connsiteY20" fmla="*/ 1698648 h 1741217"/>
              <a:gd name="connsiteX21" fmla="*/ 2001392 w 2103394"/>
              <a:gd name="connsiteY21" fmla="*/ 1741217 h 1741217"/>
              <a:gd name="connsiteX22" fmla="*/ 102004 w 2103394"/>
              <a:gd name="connsiteY22" fmla="*/ 1741217 h 1741217"/>
              <a:gd name="connsiteX23" fmla="*/ 52601 w 2103394"/>
              <a:gd name="connsiteY23" fmla="*/ 1698647 h 1741217"/>
              <a:gd name="connsiteX24" fmla="*/ 2783 w 2103394"/>
              <a:gd name="connsiteY24" fmla="*/ 1512382 h 1741217"/>
              <a:gd name="connsiteX25" fmla="*/ 201473 w 2103394"/>
              <a:gd name="connsiteY25" fmla="*/ 215013 h 1741217"/>
              <a:gd name="connsiteX26" fmla="*/ 447911 w 2103394"/>
              <a:gd name="connsiteY26" fmla="*/ 414 h 174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103394" h="1741217">
                <a:moveTo>
                  <a:pt x="282443" y="1419059"/>
                </a:moveTo>
                <a:lnTo>
                  <a:pt x="280377" y="1422814"/>
                </a:lnTo>
                <a:lnTo>
                  <a:pt x="282443" y="1422814"/>
                </a:lnTo>
                <a:close/>
                <a:moveTo>
                  <a:pt x="753184" y="84217"/>
                </a:moveTo>
                <a:cubicBezTo>
                  <a:pt x="713534" y="84217"/>
                  <a:pt x="681392" y="119348"/>
                  <a:pt x="681392" y="162685"/>
                </a:cubicBezTo>
                <a:cubicBezTo>
                  <a:pt x="681392" y="206022"/>
                  <a:pt x="713534" y="241153"/>
                  <a:pt x="753184" y="241153"/>
                </a:cubicBezTo>
                <a:cubicBezTo>
                  <a:pt x="792834" y="241153"/>
                  <a:pt x="824976" y="206022"/>
                  <a:pt x="824976" y="162685"/>
                </a:cubicBezTo>
                <a:cubicBezTo>
                  <a:pt x="824976" y="119348"/>
                  <a:pt x="792834" y="84217"/>
                  <a:pt x="753184" y="84217"/>
                </a:cubicBezTo>
                <a:close/>
                <a:moveTo>
                  <a:pt x="1350576" y="84216"/>
                </a:moveTo>
                <a:cubicBezTo>
                  <a:pt x="1310926" y="84216"/>
                  <a:pt x="1278784" y="119347"/>
                  <a:pt x="1278784" y="162684"/>
                </a:cubicBezTo>
                <a:cubicBezTo>
                  <a:pt x="1278784" y="206021"/>
                  <a:pt x="1310926" y="241152"/>
                  <a:pt x="1350576" y="241152"/>
                </a:cubicBezTo>
                <a:cubicBezTo>
                  <a:pt x="1390226" y="241152"/>
                  <a:pt x="1422368" y="206021"/>
                  <a:pt x="1422368" y="162684"/>
                </a:cubicBezTo>
                <a:cubicBezTo>
                  <a:pt x="1422368" y="119347"/>
                  <a:pt x="1390226" y="84216"/>
                  <a:pt x="1350576" y="84216"/>
                </a:cubicBezTo>
                <a:close/>
                <a:moveTo>
                  <a:pt x="447911" y="414"/>
                </a:moveTo>
                <a:cubicBezTo>
                  <a:pt x="465471" y="-547"/>
                  <a:pt x="483393" y="148"/>
                  <a:pt x="501477" y="2639"/>
                </a:cubicBezTo>
                <a:lnTo>
                  <a:pt x="595026" y="15529"/>
                </a:lnTo>
                <a:lnTo>
                  <a:pt x="1508378" y="15529"/>
                </a:lnTo>
                <a:lnTo>
                  <a:pt x="1601919" y="2640"/>
                </a:lnTo>
                <a:cubicBezTo>
                  <a:pt x="1746591" y="-17293"/>
                  <a:pt x="1880907" y="77790"/>
                  <a:pt x="1901923" y="215015"/>
                </a:cubicBezTo>
                <a:lnTo>
                  <a:pt x="2100611" y="1512384"/>
                </a:lnTo>
                <a:cubicBezTo>
                  <a:pt x="2111118" y="1580995"/>
                  <a:pt x="2091312" y="1647152"/>
                  <a:pt x="2050794" y="1698648"/>
                </a:cubicBezTo>
                <a:lnTo>
                  <a:pt x="2001392" y="1741217"/>
                </a:lnTo>
                <a:lnTo>
                  <a:pt x="102004" y="1741217"/>
                </a:lnTo>
                <a:lnTo>
                  <a:pt x="52601" y="1698647"/>
                </a:lnTo>
                <a:cubicBezTo>
                  <a:pt x="12083" y="1647151"/>
                  <a:pt x="-7724" y="1580994"/>
                  <a:pt x="2783" y="1512382"/>
                </a:cubicBezTo>
                <a:lnTo>
                  <a:pt x="201473" y="215013"/>
                </a:lnTo>
                <a:cubicBezTo>
                  <a:pt x="219862" y="94941"/>
                  <a:pt x="324996" y="7135"/>
                  <a:pt x="447911" y="414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D6DF2C-69FB-4C74-B0E2-4851A3CF6CDF}"/>
              </a:ext>
            </a:extLst>
          </p:cNvPr>
          <p:cNvGrpSpPr/>
          <p:nvPr/>
        </p:nvGrpSpPr>
        <p:grpSpPr>
          <a:xfrm>
            <a:off x="1261153" y="269795"/>
            <a:ext cx="2103394" cy="3076710"/>
            <a:chOff x="2094834" y="998621"/>
            <a:chExt cx="2103394" cy="307671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5ABEA87-A313-43F9-8BC4-71BBD4318731}"/>
                </a:ext>
              </a:extLst>
            </p:cNvPr>
            <p:cNvSpPr/>
            <p:nvPr/>
          </p:nvSpPr>
          <p:spPr>
            <a:xfrm>
              <a:off x="2856479" y="998621"/>
              <a:ext cx="628708" cy="846532"/>
            </a:xfrm>
            <a:custGeom>
              <a:avLst/>
              <a:gdLst>
                <a:gd name="connsiteX0" fmla="*/ 21123 w 579764"/>
                <a:gd name="connsiteY0" fmla="*/ 1127928 h 1379719"/>
                <a:gd name="connsiteX1" fmla="*/ 7871 w 579764"/>
                <a:gd name="connsiteY1" fmla="*/ 809875 h 1379719"/>
                <a:gd name="connsiteX2" fmla="*/ 127140 w 579764"/>
                <a:gd name="connsiteY2" fmla="*/ 147267 h 1379719"/>
                <a:gd name="connsiteX3" fmla="*/ 405436 w 579764"/>
                <a:gd name="connsiteY3" fmla="*/ 81006 h 1379719"/>
                <a:gd name="connsiteX4" fmla="*/ 564462 w 579764"/>
                <a:gd name="connsiteY4" fmla="*/ 1101423 h 1379719"/>
                <a:gd name="connsiteX5" fmla="*/ 564462 w 579764"/>
                <a:gd name="connsiteY5" fmla="*/ 1379719 h 1379719"/>
                <a:gd name="connsiteX0" fmla="*/ 21123 w 573166"/>
                <a:gd name="connsiteY0" fmla="*/ 1101672 h 1353463"/>
                <a:gd name="connsiteX1" fmla="*/ 7871 w 573166"/>
                <a:gd name="connsiteY1" fmla="*/ 783619 h 1353463"/>
                <a:gd name="connsiteX2" fmla="*/ 127140 w 573166"/>
                <a:gd name="connsiteY2" fmla="*/ 121011 h 1353463"/>
                <a:gd name="connsiteX3" fmla="*/ 405436 w 573166"/>
                <a:gd name="connsiteY3" fmla="*/ 54750 h 1353463"/>
                <a:gd name="connsiteX4" fmla="*/ 551209 w 573166"/>
                <a:gd name="connsiteY4" fmla="*/ 717359 h 1353463"/>
                <a:gd name="connsiteX5" fmla="*/ 564462 w 573166"/>
                <a:gd name="connsiteY5" fmla="*/ 1353463 h 1353463"/>
                <a:gd name="connsiteX0" fmla="*/ 21123 w 573166"/>
                <a:gd name="connsiteY0" fmla="*/ 1101672 h 1167933"/>
                <a:gd name="connsiteX1" fmla="*/ 7871 w 573166"/>
                <a:gd name="connsiteY1" fmla="*/ 783619 h 1167933"/>
                <a:gd name="connsiteX2" fmla="*/ 127140 w 573166"/>
                <a:gd name="connsiteY2" fmla="*/ 121011 h 1167933"/>
                <a:gd name="connsiteX3" fmla="*/ 405436 w 573166"/>
                <a:gd name="connsiteY3" fmla="*/ 54750 h 1167933"/>
                <a:gd name="connsiteX4" fmla="*/ 551209 w 573166"/>
                <a:gd name="connsiteY4" fmla="*/ 717359 h 1167933"/>
                <a:gd name="connsiteX5" fmla="*/ 564462 w 573166"/>
                <a:gd name="connsiteY5" fmla="*/ 1167933 h 1167933"/>
                <a:gd name="connsiteX0" fmla="*/ 13302 w 578598"/>
                <a:gd name="connsiteY0" fmla="*/ 1234194 h 1234194"/>
                <a:gd name="connsiteX1" fmla="*/ 13303 w 578598"/>
                <a:gd name="connsiteY1" fmla="*/ 783619 h 1234194"/>
                <a:gd name="connsiteX2" fmla="*/ 132572 w 578598"/>
                <a:gd name="connsiteY2" fmla="*/ 121011 h 1234194"/>
                <a:gd name="connsiteX3" fmla="*/ 410868 w 578598"/>
                <a:gd name="connsiteY3" fmla="*/ 54750 h 1234194"/>
                <a:gd name="connsiteX4" fmla="*/ 556641 w 578598"/>
                <a:gd name="connsiteY4" fmla="*/ 717359 h 1234194"/>
                <a:gd name="connsiteX5" fmla="*/ 569894 w 578598"/>
                <a:gd name="connsiteY5" fmla="*/ 1167933 h 1234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8598" h="1234194">
                  <a:moveTo>
                    <a:pt x="13302" y="1234194"/>
                  </a:moveTo>
                  <a:cubicBezTo>
                    <a:pt x="-2159" y="1156889"/>
                    <a:pt x="-6575" y="969149"/>
                    <a:pt x="13303" y="783619"/>
                  </a:cubicBezTo>
                  <a:cubicBezTo>
                    <a:pt x="33181" y="598089"/>
                    <a:pt x="66311" y="242489"/>
                    <a:pt x="132572" y="121011"/>
                  </a:cubicBezTo>
                  <a:cubicBezTo>
                    <a:pt x="198833" y="-467"/>
                    <a:pt x="340190" y="-44641"/>
                    <a:pt x="410868" y="54750"/>
                  </a:cubicBezTo>
                  <a:cubicBezTo>
                    <a:pt x="481546" y="154141"/>
                    <a:pt x="530137" y="531829"/>
                    <a:pt x="556641" y="717359"/>
                  </a:cubicBezTo>
                  <a:cubicBezTo>
                    <a:pt x="583145" y="902890"/>
                    <a:pt x="583146" y="1137011"/>
                    <a:pt x="569894" y="1167933"/>
                  </a:cubicBezTo>
                </a:path>
              </a:pathLst>
            </a:custGeom>
            <a:noFill/>
            <a:ln w="57150">
              <a:gradFill>
                <a:gsLst>
                  <a:gs pos="0">
                    <a:srgbClr val="E0C6BE"/>
                  </a:gs>
                  <a:gs pos="50000">
                    <a:srgbClr val="BEADB7"/>
                  </a:gs>
                  <a:gs pos="100000">
                    <a:srgbClr val="918FAD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41794F0-8DC7-4579-BC77-F39DF24B122A}"/>
                </a:ext>
              </a:extLst>
            </p:cNvPr>
            <p:cNvSpPr txBox="1"/>
            <p:nvPr/>
          </p:nvSpPr>
          <p:spPr>
            <a:xfrm>
              <a:off x="2113099" y="3429000"/>
              <a:ext cx="202972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err="1">
                  <a:ln w="38100">
                    <a:solidFill>
                      <a:schemeClr val="accent5">
                        <a:lumMod val="50000"/>
                      </a:schemeClr>
                    </a:solidFill>
                  </a:ln>
                  <a:latin typeface="Bradley Hand ITC" panose="03070402050302030203" pitchFamily="66" charset="0"/>
                </a:rPr>
                <a:t>ShopNest</a:t>
              </a:r>
              <a:endParaRPr lang="en-IN" sz="3600" b="1" dirty="0">
                <a:ln w="38100">
                  <a:solidFill>
                    <a:schemeClr val="accent5">
                      <a:lumMod val="50000"/>
                    </a:schemeClr>
                  </a:solidFill>
                </a:ln>
                <a:latin typeface="Bradley Hand ITC" panose="03070402050302030203" pitchFamily="66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2375FBF-400A-4B3A-B76D-405C27157475}"/>
                </a:ext>
              </a:extLst>
            </p:cNvPr>
            <p:cNvSpPr/>
            <p:nvPr/>
          </p:nvSpPr>
          <p:spPr>
            <a:xfrm>
              <a:off x="2094834" y="1772004"/>
              <a:ext cx="2103394" cy="1741217"/>
            </a:xfrm>
            <a:custGeom>
              <a:avLst/>
              <a:gdLst>
                <a:gd name="connsiteX0" fmla="*/ 282443 w 2103394"/>
                <a:gd name="connsiteY0" fmla="*/ 1419059 h 1741217"/>
                <a:gd name="connsiteX1" fmla="*/ 280377 w 2103394"/>
                <a:gd name="connsiteY1" fmla="*/ 1422814 h 1741217"/>
                <a:gd name="connsiteX2" fmla="*/ 282443 w 2103394"/>
                <a:gd name="connsiteY2" fmla="*/ 1422814 h 1741217"/>
                <a:gd name="connsiteX3" fmla="*/ 753184 w 2103394"/>
                <a:gd name="connsiteY3" fmla="*/ 84217 h 1741217"/>
                <a:gd name="connsiteX4" fmla="*/ 681392 w 2103394"/>
                <a:gd name="connsiteY4" fmla="*/ 162685 h 1741217"/>
                <a:gd name="connsiteX5" fmla="*/ 753184 w 2103394"/>
                <a:gd name="connsiteY5" fmla="*/ 241153 h 1741217"/>
                <a:gd name="connsiteX6" fmla="*/ 824976 w 2103394"/>
                <a:gd name="connsiteY6" fmla="*/ 162685 h 1741217"/>
                <a:gd name="connsiteX7" fmla="*/ 753184 w 2103394"/>
                <a:gd name="connsiteY7" fmla="*/ 84217 h 1741217"/>
                <a:gd name="connsiteX8" fmla="*/ 1350576 w 2103394"/>
                <a:gd name="connsiteY8" fmla="*/ 84216 h 1741217"/>
                <a:gd name="connsiteX9" fmla="*/ 1278784 w 2103394"/>
                <a:gd name="connsiteY9" fmla="*/ 162684 h 1741217"/>
                <a:gd name="connsiteX10" fmla="*/ 1350576 w 2103394"/>
                <a:gd name="connsiteY10" fmla="*/ 241152 h 1741217"/>
                <a:gd name="connsiteX11" fmla="*/ 1422368 w 2103394"/>
                <a:gd name="connsiteY11" fmla="*/ 162684 h 1741217"/>
                <a:gd name="connsiteX12" fmla="*/ 1350576 w 2103394"/>
                <a:gd name="connsiteY12" fmla="*/ 84216 h 1741217"/>
                <a:gd name="connsiteX13" fmla="*/ 447911 w 2103394"/>
                <a:gd name="connsiteY13" fmla="*/ 414 h 1741217"/>
                <a:gd name="connsiteX14" fmla="*/ 501477 w 2103394"/>
                <a:gd name="connsiteY14" fmla="*/ 2639 h 1741217"/>
                <a:gd name="connsiteX15" fmla="*/ 595026 w 2103394"/>
                <a:gd name="connsiteY15" fmla="*/ 15529 h 1741217"/>
                <a:gd name="connsiteX16" fmla="*/ 1508378 w 2103394"/>
                <a:gd name="connsiteY16" fmla="*/ 15529 h 1741217"/>
                <a:gd name="connsiteX17" fmla="*/ 1601919 w 2103394"/>
                <a:gd name="connsiteY17" fmla="*/ 2640 h 1741217"/>
                <a:gd name="connsiteX18" fmla="*/ 1901923 w 2103394"/>
                <a:gd name="connsiteY18" fmla="*/ 215015 h 1741217"/>
                <a:gd name="connsiteX19" fmla="*/ 2100611 w 2103394"/>
                <a:gd name="connsiteY19" fmla="*/ 1512384 h 1741217"/>
                <a:gd name="connsiteX20" fmla="*/ 2050794 w 2103394"/>
                <a:gd name="connsiteY20" fmla="*/ 1698648 h 1741217"/>
                <a:gd name="connsiteX21" fmla="*/ 2001392 w 2103394"/>
                <a:gd name="connsiteY21" fmla="*/ 1741217 h 1741217"/>
                <a:gd name="connsiteX22" fmla="*/ 102004 w 2103394"/>
                <a:gd name="connsiteY22" fmla="*/ 1741217 h 1741217"/>
                <a:gd name="connsiteX23" fmla="*/ 52601 w 2103394"/>
                <a:gd name="connsiteY23" fmla="*/ 1698647 h 1741217"/>
                <a:gd name="connsiteX24" fmla="*/ 2783 w 2103394"/>
                <a:gd name="connsiteY24" fmla="*/ 1512382 h 1741217"/>
                <a:gd name="connsiteX25" fmla="*/ 201473 w 2103394"/>
                <a:gd name="connsiteY25" fmla="*/ 215013 h 1741217"/>
                <a:gd name="connsiteX26" fmla="*/ 447911 w 2103394"/>
                <a:gd name="connsiteY26" fmla="*/ 414 h 1741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03394" h="1741217">
                  <a:moveTo>
                    <a:pt x="282443" y="1419059"/>
                  </a:moveTo>
                  <a:lnTo>
                    <a:pt x="280377" y="1422814"/>
                  </a:lnTo>
                  <a:lnTo>
                    <a:pt x="282443" y="1422814"/>
                  </a:lnTo>
                  <a:close/>
                  <a:moveTo>
                    <a:pt x="753184" y="84217"/>
                  </a:moveTo>
                  <a:cubicBezTo>
                    <a:pt x="713534" y="84217"/>
                    <a:pt x="681392" y="119348"/>
                    <a:pt x="681392" y="162685"/>
                  </a:cubicBezTo>
                  <a:cubicBezTo>
                    <a:pt x="681392" y="206022"/>
                    <a:pt x="713534" y="241153"/>
                    <a:pt x="753184" y="241153"/>
                  </a:cubicBezTo>
                  <a:cubicBezTo>
                    <a:pt x="792834" y="241153"/>
                    <a:pt x="824976" y="206022"/>
                    <a:pt x="824976" y="162685"/>
                  </a:cubicBezTo>
                  <a:cubicBezTo>
                    <a:pt x="824976" y="119348"/>
                    <a:pt x="792834" y="84217"/>
                    <a:pt x="753184" y="84217"/>
                  </a:cubicBezTo>
                  <a:close/>
                  <a:moveTo>
                    <a:pt x="1350576" y="84216"/>
                  </a:moveTo>
                  <a:cubicBezTo>
                    <a:pt x="1310926" y="84216"/>
                    <a:pt x="1278784" y="119347"/>
                    <a:pt x="1278784" y="162684"/>
                  </a:cubicBezTo>
                  <a:cubicBezTo>
                    <a:pt x="1278784" y="206021"/>
                    <a:pt x="1310926" y="241152"/>
                    <a:pt x="1350576" y="241152"/>
                  </a:cubicBezTo>
                  <a:cubicBezTo>
                    <a:pt x="1390226" y="241152"/>
                    <a:pt x="1422368" y="206021"/>
                    <a:pt x="1422368" y="162684"/>
                  </a:cubicBezTo>
                  <a:cubicBezTo>
                    <a:pt x="1422368" y="119347"/>
                    <a:pt x="1390226" y="84216"/>
                    <a:pt x="1350576" y="84216"/>
                  </a:cubicBezTo>
                  <a:close/>
                  <a:moveTo>
                    <a:pt x="447911" y="414"/>
                  </a:moveTo>
                  <a:cubicBezTo>
                    <a:pt x="465471" y="-547"/>
                    <a:pt x="483393" y="148"/>
                    <a:pt x="501477" y="2639"/>
                  </a:cubicBezTo>
                  <a:lnTo>
                    <a:pt x="595026" y="15529"/>
                  </a:lnTo>
                  <a:lnTo>
                    <a:pt x="1508378" y="15529"/>
                  </a:lnTo>
                  <a:lnTo>
                    <a:pt x="1601919" y="2640"/>
                  </a:lnTo>
                  <a:cubicBezTo>
                    <a:pt x="1746591" y="-17293"/>
                    <a:pt x="1880907" y="77790"/>
                    <a:pt x="1901923" y="215015"/>
                  </a:cubicBezTo>
                  <a:lnTo>
                    <a:pt x="2100611" y="1512384"/>
                  </a:lnTo>
                  <a:cubicBezTo>
                    <a:pt x="2111118" y="1580995"/>
                    <a:pt x="2091312" y="1647152"/>
                    <a:pt x="2050794" y="1698648"/>
                  </a:cubicBezTo>
                  <a:lnTo>
                    <a:pt x="2001392" y="1741217"/>
                  </a:lnTo>
                  <a:lnTo>
                    <a:pt x="102004" y="1741217"/>
                  </a:lnTo>
                  <a:lnTo>
                    <a:pt x="52601" y="1698647"/>
                  </a:lnTo>
                  <a:cubicBezTo>
                    <a:pt x="12083" y="1647151"/>
                    <a:pt x="-7724" y="1580994"/>
                    <a:pt x="2783" y="1512382"/>
                  </a:cubicBezTo>
                  <a:lnTo>
                    <a:pt x="201473" y="215013"/>
                  </a:lnTo>
                  <a:cubicBezTo>
                    <a:pt x="219862" y="94941"/>
                    <a:pt x="324996" y="7135"/>
                    <a:pt x="447911" y="414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0B9A576-4DDB-4660-9C22-ADF5EC67822C}"/>
                </a:ext>
              </a:extLst>
            </p:cNvPr>
            <p:cNvSpPr txBox="1"/>
            <p:nvPr/>
          </p:nvSpPr>
          <p:spPr>
            <a:xfrm rot="19277392">
              <a:off x="2819459" y="2066478"/>
              <a:ext cx="582946" cy="1240807"/>
            </a:xfrm>
            <a:custGeom>
              <a:avLst/>
              <a:gdLst/>
              <a:ahLst/>
              <a:cxnLst/>
              <a:rect l="l" t="t" r="r" b="b"/>
              <a:pathLst>
                <a:path w="830179" h="1751086">
                  <a:moveTo>
                    <a:pt x="389629" y="878952"/>
                  </a:moveTo>
                  <a:cubicBezTo>
                    <a:pt x="340353" y="878952"/>
                    <a:pt x="301745" y="890509"/>
                    <a:pt x="273805" y="913623"/>
                  </a:cubicBezTo>
                  <a:cubicBezTo>
                    <a:pt x="245865" y="936737"/>
                    <a:pt x="231895" y="969884"/>
                    <a:pt x="231895" y="1013064"/>
                  </a:cubicBezTo>
                  <a:lnTo>
                    <a:pt x="231895" y="1093074"/>
                  </a:lnTo>
                  <a:cubicBezTo>
                    <a:pt x="231895" y="1135746"/>
                    <a:pt x="242690" y="1166226"/>
                    <a:pt x="264280" y="1184514"/>
                  </a:cubicBezTo>
                  <a:cubicBezTo>
                    <a:pt x="285870" y="1202802"/>
                    <a:pt x="314445" y="1214486"/>
                    <a:pt x="350005" y="1219566"/>
                  </a:cubicBezTo>
                  <a:lnTo>
                    <a:pt x="464305" y="1235568"/>
                  </a:lnTo>
                  <a:cubicBezTo>
                    <a:pt x="470909" y="1236076"/>
                    <a:pt x="475862" y="1238362"/>
                    <a:pt x="479164" y="1242426"/>
                  </a:cubicBezTo>
                  <a:cubicBezTo>
                    <a:pt x="482466" y="1246490"/>
                    <a:pt x="484117" y="1252840"/>
                    <a:pt x="484117" y="1261476"/>
                  </a:cubicBezTo>
                  <a:cubicBezTo>
                    <a:pt x="484117" y="1267572"/>
                    <a:pt x="482466" y="1272779"/>
                    <a:pt x="479164" y="1277097"/>
                  </a:cubicBezTo>
                  <a:cubicBezTo>
                    <a:pt x="475862" y="1281415"/>
                    <a:pt x="470909" y="1283574"/>
                    <a:pt x="464305" y="1283574"/>
                  </a:cubicBezTo>
                  <a:lnTo>
                    <a:pt x="259327" y="1283574"/>
                  </a:lnTo>
                  <a:cubicBezTo>
                    <a:pt x="249675" y="1283574"/>
                    <a:pt x="242690" y="1285733"/>
                    <a:pt x="238372" y="1290051"/>
                  </a:cubicBezTo>
                  <a:cubicBezTo>
                    <a:pt x="234054" y="1294369"/>
                    <a:pt x="231895" y="1301354"/>
                    <a:pt x="231895" y="1311006"/>
                  </a:cubicBezTo>
                  <a:lnTo>
                    <a:pt x="231895" y="1400160"/>
                  </a:lnTo>
                  <a:cubicBezTo>
                    <a:pt x="231895" y="1409812"/>
                    <a:pt x="234054" y="1416797"/>
                    <a:pt x="238372" y="1421115"/>
                  </a:cubicBezTo>
                  <a:cubicBezTo>
                    <a:pt x="242690" y="1425433"/>
                    <a:pt x="249675" y="1427592"/>
                    <a:pt x="259327" y="1427592"/>
                  </a:cubicBezTo>
                  <a:lnTo>
                    <a:pt x="500119" y="1427592"/>
                  </a:lnTo>
                  <a:cubicBezTo>
                    <a:pt x="548887" y="1427592"/>
                    <a:pt x="587368" y="1416035"/>
                    <a:pt x="615562" y="1392921"/>
                  </a:cubicBezTo>
                  <a:cubicBezTo>
                    <a:pt x="643756" y="1369807"/>
                    <a:pt x="657853" y="1336660"/>
                    <a:pt x="657853" y="1293480"/>
                  </a:cubicBezTo>
                  <a:lnTo>
                    <a:pt x="657853" y="1213470"/>
                  </a:lnTo>
                  <a:cubicBezTo>
                    <a:pt x="657853" y="1170798"/>
                    <a:pt x="646931" y="1140318"/>
                    <a:pt x="625087" y="1122030"/>
                  </a:cubicBezTo>
                  <a:cubicBezTo>
                    <a:pt x="603243" y="1103742"/>
                    <a:pt x="574541" y="1092058"/>
                    <a:pt x="538981" y="1086978"/>
                  </a:cubicBezTo>
                  <a:lnTo>
                    <a:pt x="425443" y="1071738"/>
                  </a:lnTo>
                  <a:cubicBezTo>
                    <a:pt x="418839" y="1071230"/>
                    <a:pt x="413759" y="1068690"/>
                    <a:pt x="410203" y="1064118"/>
                  </a:cubicBezTo>
                  <a:cubicBezTo>
                    <a:pt x="406647" y="1059546"/>
                    <a:pt x="404869" y="1053958"/>
                    <a:pt x="404869" y="1047354"/>
                  </a:cubicBezTo>
                  <a:cubicBezTo>
                    <a:pt x="404869" y="1040750"/>
                    <a:pt x="406647" y="1035289"/>
                    <a:pt x="410203" y="1030971"/>
                  </a:cubicBezTo>
                  <a:cubicBezTo>
                    <a:pt x="413759" y="1026653"/>
                    <a:pt x="418839" y="1024494"/>
                    <a:pt x="425443" y="1024494"/>
                  </a:cubicBezTo>
                  <a:lnTo>
                    <a:pt x="602989" y="1024494"/>
                  </a:lnTo>
                  <a:cubicBezTo>
                    <a:pt x="612641" y="1024494"/>
                    <a:pt x="619626" y="1022335"/>
                    <a:pt x="623944" y="1018017"/>
                  </a:cubicBezTo>
                  <a:cubicBezTo>
                    <a:pt x="628262" y="1013699"/>
                    <a:pt x="630421" y="1006714"/>
                    <a:pt x="630421" y="997062"/>
                  </a:cubicBezTo>
                  <a:lnTo>
                    <a:pt x="630421" y="906384"/>
                  </a:lnTo>
                  <a:cubicBezTo>
                    <a:pt x="630421" y="896732"/>
                    <a:pt x="628262" y="889747"/>
                    <a:pt x="623944" y="885429"/>
                  </a:cubicBezTo>
                  <a:cubicBezTo>
                    <a:pt x="619626" y="881111"/>
                    <a:pt x="612641" y="878952"/>
                    <a:pt x="602989" y="878952"/>
                  </a:cubicBezTo>
                  <a:close/>
                  <a:moveTo>
                    <a:pt x="419069" y="202089"/>
                  </a:moveTo>
                  <a:cubicBezTo>
                    <a:pt x="381397" y="202089"/>
                    <a:pt x="350858" y="229571"/>
                    <a:pt x="350858" y="263471"/>
                  </a:cubicBezTo>
                  <a:cubicBezTo>
                    <a:pt x="350858" y="297371"/>
                    <a:pt x="381397" y="324853"/>
                    <a:pt x="419069" y="324853"/>
                  </a:cubicBezTo>
                  <a:cubicBezTo>
                    <a:pt x="456741" y="324853"/>
                    <a:pt x="487280" y="297371"/>
                    <a:pt x="487280" y="263471"/>
                  </a:cubicBezTo>
                  <a:cubicBezTo>
                    <a:pt x="487280" y="229571"/>
                    <a:pt x="456741" y="202089"/>
                    <a:pt x="419069" y="202089"/>
                  </a:cubicBezTo>
                  <a:close/>
                  <a:moveTo>
                    <a:pt x="415090" y="0"/>
                  </a:moveTo>
                  <a:lnTo>
                    <a:pt x="830179" y="631893"/>
                  </a:lnTo>
                  <a:lnTo>
                    <a:pt x="830179" y="1751086"/>
                  </a:lnTo>
                  <a:lnTo>
                    <a:pt x="0" y="1751086"/>
                  </a:lnTo>
                  <a:lnTo>
                    <a:pt x="0" y="6318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sz="6000" dirty="0">
                <a:latin typeface="Bungee" pitchFamily="2" charset="0"/>
              </a:endParaRPr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4CEA50A-7222-4D3C-B6F4-4755A4086B5B}"/>
              </a:ext>
            </a:extLst>
          </p:cNvPr>
          <p:cNvSpPr/>
          <p:nvPr/>
        </p:nvSpPr>
        <p:spPr>
          <a:xfrm>
            <a:off x="6080934" y="3221175"/>
            <a:ext cx="2103394" cy="1741217"/>
          </a:xfrm>
          <a:custGeom>
            <a:avLst/>
            <a:gdLst>
              <a:gd name="connsiteX0" fmla="*/ 282443 w 2103394"/>
              <a:gd name="connsiteY0" fmla="*/ 1419059 h 1741217"/>
              <a:gd name="connsiteX1" fmla="*/ 280377 w 2103394"/>
              <a:gd name="connsiteY1" fmla="*/ 1422814 h 1741217"/>
              <a:gd name="connsiteX2" fmla="*/ 282443 w 2103394"/>
              <a:gd name="connsiteY2" fmla="*/ 1422814 h 1741217"/>
              <a:gd name="connsiteX3" fmla="*/ 753184 w 2103394"/>
              <a:gd name="connsiteY3" fmla="*/ 84217 h 1741217"/>
              <a:gd name="connsiteX4" fmla="*/ 681392 w 2103394"/>
              <a:gd name="connsiteY4" fmla="*/ 162685 h 1741217"/>
              <a:gd name="connsiteX5" fmla="*/ 753184 w 2103394"/>
              <a:gd name="connsiteY5" fmla="*/ 241153 h 1741217"/>
              <a:gd name="connsiteX6" fmla="*/ 824976 w 2103394"/>
              <a:gd name="connsiteY6" fmla="*/ 162685 h 1741217"/>
              <a:gd name="connsiteX7" fmla="*/ 753184 w 2103394"/>
              <a:gd name="connsiteY7" fmla="*/ 84217 h 1741217"/>
              <a:gd name="connsiteX8" fmla="*/ 1350576 w 2103394"/>
              <a:gd name="connsiteY8" fmla="*/ 84216 h 1741217"/>
              <a:gd name="connsiteX9" fmla="*/ 1278784 w 2103394"/>
              <a:gd name="connsiteY9" fmla="*/ 162684 h 1741217"/>
              <a:gd name="connsiteX10" fmla="*/ 1350576 w 2103394"/>
              <a:gd name="connsiteY10" fmla="*/ 241152 h 1741217"/>
              <a:gd name="connsiteX11" fmla="*/ 1422368 w 2103394"/>
              <a:gd name="connsiteY11" fmla="*/ 162684 h 1741217"/>
              <a:gd name="connsiteX12" fmla="*/ 1350576 w 2103394"/>
              <a:gd name="connsiteY12" fmla="*/ 84216 h 1741217"/>
              <a:gd name="connsiteX13" fmla="*/ 447911 w 2103394"/>
              <a:gd name="connsiteY13" fmla="*/ 414 h 1741217"/>
              <a:gd name="connsiteX14" fmla="*/ 501477 w 2103394"/>
              <a:gd name="connsiteY14" fmla="*/ 2639 h 1741217"/>
              <a:gd name="connsiteX15" fmla="*/ 595026 w 2103394"/>
              <a:gd name="connsiteY15" fmla="*/ 15529 h 1741217"/>
              <a:gd name="connsiteX16" fmla="*/ 1508378 w 2103394"/>
              <a:gd name="connsiteY16" fmla="*/ 15529 h 1741217"/>
              <a:gd name="connsiteX17" fmla="*/ 1601919 w 2103394"/>
              <a:gd name="connsiteY17" fmla="*/ 2640 h 1741217"/>
              <a:gd name="connsiteX18" fmla="*/ 1901923 w 2103394"/>
              <a:gd name="connsiteY18" fmla="*/ 215015 h 1741217"/>
              <a:gd name="connsiteX19" fmla="*/ 2100611 w 2103394"/>
              <a:gd name="connsiteY19" fmla="*/ 1512384 h 1741217"/>
              <a:gd name="connsiteX20" fmla="*/ 2050794 w 2103394"/>
              <a:gd name="connsiteY20" fmla="*/ 1698648 h 1741217"/>
              <a:gd name="connsiteX21" fmla="*/ 2001392 w 2103394"/>
              <a:gd name="connsiteY21" fmla="*/ 1741217 h 1741217"/>
              <a:gd name="connsiteX22" fmla="*/ 102004 w 2103394"/>
              <a:gd name="connsiteY22" fmla="*/ 1741217 h 1741217"/>
              <a:gd name="connsiteX23" fmla="*/ 52601 w 2103394"/>
              <a:gd name="connsiteY23" fmla="*/ 1698647 h 1741217"/>
              <a:gd name="connsiteX24" fmla="*/ 2783 w 2103394"/>
              <a:gd name="connsiteY24" fmla="*/ 1512382 h 1741217"/>
              <a:gd name="connsiteX25" fmla="*/ 201473 w 2103394"/>
              <a:gd name="connsiteY25" fmla="*/ 215013 h 1741217"/>
              <a:gd name="connsiteX26" fmla="*/ 447911 w 2103394"/>
              <a:gd name="connsiteY26" fmla="*/ 414 h 174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103394" h="1741217">
                <a:moveTo>
                  <a:pt x="282443" y="1419059"/>
                </a:moveTo>
                <a:lnTo>
                  <a:pt x="280377" y="1422814"/>
                </a:lnTo>
                <a:lnTo>
                  <a:pt x="282443" y="1422814"/>
                </a:lnTo>
                <a:close/>
                <a:moveTo>
                  <a:pt x="753184" y="84217"/>
                </a:moveTo>
                <a:cubicBezTo>
                  <a:pt x="713534" y="84217"/>
                  <a:pt x="681392" y="119348"/>
                  <a:pt x="681392" y="162685"/>
                </a:cubicBezTo>
                <a:cubicBezTo>
                  <a:pt x="681392" y="206022"/>
                  <a:pt x="713534" y="241153"/>
                  <a:pt x="753184" y="241153"/>
                </a:cubicBezTo>
                <a:cubicBezTo>
                  <a:pt x="792834" y="241153"/>
                  <a:pt x="824976" y="206022"/>
                  <a:pt x="824976" y="162685"/>
                </a:cubicBezTo>
                <a:cubicBezTo>
                  <a:pt x="824976" y="119348"/>
                  <a:pt x="792834" y="84217"/>
                  <a:pt x="753184" y="84217"/>
                </a:cubicBezTo>
                <a:close/>
                <a:moveTo>
                  <a:pt x="1350576" y="84216"/>
                </a:moveTo>
                <a:cubicBezTo>
                  <a:pt x="1310926" y="84216"/>
                  <a:pt x="1278784" y="119347"/>
                  <a:pt x="1278784" y="162684"/>
                </a:cubicBezTo>
                <a:cubicBezTo>
                  <a:pt x="1278784" y="206021"/>
                  <a:pt x="1310926" y="241152"/>
                  <a:pt x="1350576" y="241152"/>
                </a:cubicBezTo>
                <a:cubicBezTo>
                  <a:pt x="1390226" y="241152"/>
                  <a:pt x="1422368" y="206021"/>
                  <a:pt x="1422368" y="162684"/>
                </a:cubicBezTo>
                <a:cubicBezTo>
                  <a:pt x="1422368" y="119347"/>
                  <a:pt x="1390226" y="84216"/>
                  <a:pt x="1350576" y="84216"/>
                </a:cubicBezTo>
                <a:close/>
                <a:moveTo>
                  <a:pt x="447911" y="414"/>
                </a:moveTo>
                <a:cubicBezTo>
                  <a:pt x="465471" y="-547"/>
                  <a:pt x="483393" y="148"/>
                  <a:pt x="501477" y="2639"/>
                </a:cubicBezTo>
                <a:lnTo>
                  <a:pt x="595026" y="15529"/>
                </a:lnTo>
                <a:lnTo>
                  <a:pt x="1508378" y="15529"/>
                </a:lnTo>
                <a:lnTo>
                  <a:pt x="1601919" y="2640"/>
                </a:lnTo>
                <a:cubicBezTo>
                  <a:pt x="1746591" y="-17293"/>
                  <a:pt x="1880907" y="77790"/>
                  <a:pt x="1901923" y="215015"/>
                </a:cubicBezTo>
                <a:lnTo>
                  <a:pt x="2100611" y="1512384"/>
                </a:lnTo>
                <a:cubicBezTo>
                  <a:pt x="2111118" y="1580995"/>
                  <a:pt x="2091312" y="1647152"/>
                  <a:pt x="2050794" y="1698648"/>
                </a:cubicBezTo>
                <a:lnTo>
                  <a:pt x="2001392" y="1741217"/>
                </a:lnTo>
                <a:lnTo>
                  <a:pt x="102004" y="1741217"/>
                </a:lnTo>
                <a:lnTo>
                  <a:pt x="52601" y="1698647"/>
                </a:lnTo>
                <a:cubicBezTo>
                  <a:pt x="12083" y="1647151"/>
                  <a:pt x="-7724" y="1580994"/>
                  <a:pt x="2783" y="1512382"/>
                </a:cubicBezTo>
                <a:lnTo>
                  <a:pt x="201473" y="215013"/>
                </a:lnTo>
                <a:cubicBezTo>
                  <a:pt x="219862" y="94941"/>
                  <a:pt x="324996" y="7135"/>
                  <a:pt x="447911" y="414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52D2A8B-EA7B-46B5-81A9-664947F49C05}"/>
              </a:ext>
            </a:extLst>
          </p:cNvPr>
          <p:cNvGrpSpPr/>
          <p:nvPr/>
        </p:nvGrpSpPr>
        <p:grpSpPr>
          <a:xfrm>
            <a:off x="3080855" y="2420694"/>
            <a:ext cx="2599200" cy="3097952"/>
            <a:chOff x="3080855" y="2420694"/>
            <a:chExt cx="2599200" cy="309795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DE4EDA1-D5F2-45F8-A06A-4901338232EB}"/>
                </a:ext>
              </a:extLst>
            </p:cNvPr>
            <p:cNvSpPr/>
            <p:nvPr/>
          </p:nvSpPr>
          <p:spPr>
            <a:xfrm>
              <a:off x="4066101" y="2420694"/>
              <a:ext cx="628708" cy="1069597"/>
            </a:xfrm>
            <a:custGeom>
              <a:avLst/>
              <a:gdLst>
                <a:gd name="connsiteX0" fmla="*/ 21123 w 579764"/>
                <a:gd name="connsiteY0" fmla="*/ 1127928 h 1379719"/>
                <a:gd name="connsiteX1" fmla="*/ 7871 w 579764"/>
                <a:gd name="connsiteY1" fmla="*/ 809875 h 1379719"/>
                <a:gd name="connsiteX2" fmla="*/ 127140 w 579764"/>
                <a:gd name="connsiteY2" fmla="*/ 147267 h 1379719"/>
                <a:gd name="connsiteX3" fmla="*/ 405436 w 579764"/>
                <a:gd name="connsiteY3" fmla="*/ 81006 h 1379719"/>
                <a:gd name="connsiteX4" fmla="*/ 564462 w 579764"/>
                <a:gd name="connsiteY4" fmla="*/ 1101423 h 1379719"/>
                <a:gd name="connsiteX5" fmla="*/ 564462 w 579764"/>
                <a:gd name="connsiteY5" fmla="*/ 1379719 h 1379719"/>
                <a:gd name="connsiteX0" fmla="*/ 21123 w 573166"/>
                <a:gd name="connsiteY0" fmla="*/ 1101672 h 1353463"/>
                <a:gd name="connsiteX1" fmla="*/ 7871 w 573166"/>
                <a:gd name="connsiteY1" fmla="*/ 783619 h 1353463"/>
                <a:gd name="connsiteX2" fmla="*/ 127140 w 573166"/>
                <a:gd name="connsiteY2" fmla="*/ 121011 h 1353463"/>
                <a:gd name="connsiteX3" fmla="*/ 405436 w 573166"/>
                <a:gd name="connsiteY3" fmla="*/ 54750 h 1353463"/>
                <a:gd name="connsiteX4" fmla="*/ 551209 w 573166"/>
                <a:gd name="connsiteY4" fmla="*/ 717359 h 1353463"/>
                <a:gd name="connsiteX5" fmla="*/ 564462 w 573166"/>
                <a:gd name="connsiteY5" fmla="*/ 1353463 h 1353463"/>
                <a:gd name="connsiteX0" fmla="*/ 21123 w 573166"/>
                <a:gd name="connsiteY0" fmla="*/ 1101672 h 1167933"/>
                <a:gd name="connsiteX1" fmla="*/ 7871 w 573166"/>
                <a:gd name="connsiteY1" fmla="*/ 783619 h 1167933"/>
                <a:gd name="connsiteX2" fmla="*/ 127140 w 573166"/>
                <a:gd name="connsiteY2" fmla="*/ 121011 h 1167933"/>
                <a:gd name="connsiteX3" fmla="*/ 405436 w 573166"/>
                <a:gd name="connsiteY3" fmla="*/ 54750 h 1167933"/>
                <a:gd name="connsiteX4" fmla="*/ 551209 w 573166"/>
                <a:gd name="connsiteY4" fmla="*/ 717359 h 1167933"/>
                <a:gd name="connsiteX5" fmla="*/ 564462 w 573166"/>
                <a:gd name="connsiteY5" fmla="*/ 1167933 h 1167933"/>
                <a:gd name="connsiteX0" fmla="*/ 13302 w 578598"/>
                <a:gd name="connsiteY0" fmla="*/ 1234194 h 1234194"/>
                <a:gd name="connsiteX1" fmla="*/ 13303 w 578598"/>
                <a:gd name="connsiteY1" fmla="*/ 783619 h 1234194"/>
                <a:gd name="connsiteX2" fmla="*/ 132572 w 578598"/>
                <a:gd name="connsiteY2" fmla="*/ 121011 h 1234194"/>
                <a:gd name="connsiteX3" fmla="*/ 410868 w 578598"/>
                <a:gd name="connsiteY3" fmla="*/ 54750 h 1234194"/>
                <a:gd name="connsiteX4" fmla="*/ 556641 w 578598"/>
                <a:gd name="connsiteY4" fmla="*/ 717359 h 1234194"/>
                <a:gd name="connsiteX5" fmla="*/ 569894 w 578598"/>
                <a:gd name="connsiteY5" fmla="*/ 1167933 h 1234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8598" h="1234194">
                  <a:moveTo>
                    <a:pt x="13302" y="1234194"/>
                  </a:moveTo>
                  <a:cubicBezTo>
                    <a:pt x="-2159" y="1156889"/>
                    <a:pt x="-6575" y="969149"/>
                    <a:pt x="13303" y="783619"/>
                  </a:cubicBezTo>
                  <a:cubicBezTo>
                    <a:pt x="33181" y="598089"/>
                    <a:pt x="66311" y="242489"/>
                    <a:pt x="132572" y="121011"/>
                  </a:cubicBezTo>
                  <a:cubicBezTo>
                    <a:pt x="198833" y="-467"/>
                    <a:pt x="340190" y="-44641"/>
                    <a:pt x="410868" y="54750"/>
                  </a:cubicBezTo>
                  <a:cubicBezTo>
                    <a:pt x="481546" y="154141"/>
                    <a:pt x="530137" y="531829"/>
                    <a:pt x="556641" y="717359"/>
                  </a:cubicBezTo>
                  <a:cubicBezTo>
                    <a:pt x="583145" y="902890"/>
                    <a:pt x="583146" y="1137011"/>
                    <a:pt x="569894" y="1167933"/>
                  </a:cubicBezTo>
                </a:path>
              </a:pathLst>
            </a:custGeom>
            <a:noFill/>
            <a:ln w="76200">
              <a:gradFill>
                <a:gsLst>
                  <a:gs pos="0">
                    <a:srgbClr val="E0C6BE"/>
                  </a:gs>
                  <a:gs pos="50000">
                    <a:srgbClr val="BEADB7"/>
                  </a:gs>
                  <a:gs pos="100000">
                    <a:srgbClr val="918FAD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60B344D-758A-4156-8275-8AEDCBA81C89}"/>
                </a:ext>
              </a:extLst>
            </p:cNvPr>
            <p:cNvSpPr/>
            <p:nvPr/>
          </p:nvSpPr>
          <p:spPr>
            <a:xfrm>
              <a:off x="3080855" y="3358646"/>
              <a:ext cx="2599200" cy="2160000"/>
            </a:xfrm>
            <a:custGeom>
              <a:avLst/>
              <a:gdLst>
                <a:gd name="connsiteX0" fmla="*/ 228608 w 1702477"/>
                <a:gd name="connsiteY0" fmla="*/ 1210917 h 1485822"/>
                <a:gd name="connsiteX1" fmla="*/ 226936 w 1702477"/>
                <a:gd name="connsiteY1" fmla="*/ 1214121 h 1485822"/>
                <a:gd name="connsiteX2" fmla="*/ 228608 w 1702477"/>
                <a:gd name="connsiteY2" fmla="*/ 1214121 h 1485822"/>
                <a:gd name="connsiteX3" fmla="*/ 362537 w 1702477"/>
                <a:gd name="connsiteY3" fmla="*/ 354 h 1485822"/>
                <a:gd name="connsiteX4" fmla="*/ 405893 w 1702477"/>
                <a:gd name="connsiteY4" fmla="*/ 2253 h 1485822"/>
                <a:gd name="connsiteX5" fmla="*/ 481611 w 1702477"/>
                <a:gd name="connsiteY5" fmla="*/ 13252 h 1485822"/>
                <a:gd name="connsiteX6" fmla="*/ 1220874 w 1702477"/>
                <a:gd name="connsiteY6" fmla="*/ 13252 h 1485822"/>
                <a:gd name="connsiteX7" fmla="*/ 1296585 w 1702477"/>
                <a:gd name="connsiteY7" fmla="*/ 2254 h 1485822"/>
                <a:gd name="connsiteX8" fmla="*/ 1539407 w 1702477"/>
                <a:gd name="connsiteY8" fmla="*/ 183478 h 1485822"/>
                <a:gd name="connsiteX9" fmla="*/ 1700224 w 1702477"/>
                <a:gd name="connsiteY9" fmla="*/ 1290553 h 1485822"/>
                <a:gd name="connsiteX10" fmla="*/ 1659903 w 1702477"/>
                <a:gd name="connsiteY10" fmla="*/ 1449497 h 1485822"/>
                <a:gd name="connsiteX11" fmla="*/ 1619917 w 1702477"/>
                <a:gd name="connsiteY11" fmla="*/ 1485822 h 1485822"/>
                <a:gd name="connsiteX12" fmla="*/ 82562 w 1702477"/>
                <a:gd name="connsiteY12" fmla="*/ 1485822 h 1485822"/>
                <a:gd name="connsiteX13" fmla="*/ 42575 w 1702477"/>
                <a:gd name="connsiteY13" fmla="*/ 1449496 h 1485822"/>
                <a:gd name="connsiteX14" fmla="*/ 2253 w 1702477"/>
                <a:gd name="connsiteY14" fmla="*/ 1290552 h 1485822"/>
                <a:gd name="connsiteX15" fmla="*/ 163071 w 1702477"/>
                <a:gd name="connsiteY15" fmla="*/ 183476 h 1485822"/>
                <a:gd name="connsiteX16" fmla="*/ 362537 w 1702477"/>
                <a:gd name="connsiteY16" fmla="*/ 354 h 1485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02477" h="1485822">
                  <a:moveTo>
                    <a:pt x="228608" y="1210917"/>
                  </a:moveTo>
                  <a:lnTo>
                    <a:pt x="226936" y="1214121"/>
                  </a:lnTo>
                  <a:lnTo>
                    <a:pt x="228608" y="1214121"/>
                  </a:lnTo>
                  <a:close/>
                  <a:moveTo>
                    <a:pt x="362537" y="354"/>
                  </a:moveTo>
                  <a:cubicBezTo>
                    <a:pt x="376750" y="-466"/>
                    <a:pt x="391256" y="127"/>
                    <a:pt x="405893" y="2253"/>
                  </a:cubicBezTo>
                  <a:lnTo>
                    <a:pt x="481611" y="13252"/>
                  </a:lnTo>
                  <a:lnTo>
                    <a:pt x="1220874" y="13252"/>
                  </a:lnTo>
                  <a:lnTo>
                    <a:pt x="1296585" y="2254"/>
                  </a:lnTo>
                  <a:cubicBezTo>
                    <a:pt x="1413682" y="-14756"/>
                    <a:pt x="1522397" y="66381"/>
                    <a:pt x="1539407" y="183478"/>
                  </a:cubicBezTo>
                  <a:lnTo>
                    <a:pt x="1700224" y="1290553"/>
                  </a:lnTo>
                  <a:cubicBezTo>
                    <a:pt x="1708729" y="1349101"/>
                    <a:pt x="1692698" y="1405554"/>
                    <a:pt x="1659903" y="1449497"/>
                  </a:cubicBezTo>
                  <a:lnTo>
                    <a:pt x="1619917" y="1485822"/>
                  </a:lnTo>
                  <a:lnTo>
                    <a:pt x="82562" y="1485822"/>
                  </a:lnTo>
                  <a:lnTo>
                    <a:pt x="42575" y="1449496"/>
                  </a:lnTo>
                  <a:cubicBezTo>
                    <a:pt x="9780" y="1405553"/>
                    <a:pt x="-6252" y="1349100"/>
                    <a:pt x="2253" y="1290552"/>
                  </a:cubicBezTo>
                  <a:lnTo>
                    <a:pt x="163071" y="183476"/>
                  </a:lnTo>
                  <a:cubicBezTo>
                    <a:pt x="177955" y="81016"/>
                    <a:pt x="263050" y="6089"/>
                    <a:pt x="362537" y="354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2" name="Moon 31">
              <a:extLst>
                <a:ext uri="{FF2B5EF4-FFF2-40B4-BE49-F238E27FC236}">
                  <a16:creationId xmlns:a16="http://schemas.microsoft.com/office/drawing/2014/main" id="{81708302-7DD3-481A-8608-D06E99D7D115}"/>
                </a:ext>
              </a:extLst>
            </p:cNvPr>
            <p:cNvSpPr/>
            <p:nvPr/>
          </p:nvSpPr>
          <p:spPr>
            <a:xfrm rot="16200000">
              <a:off x="4105148" y="3803905"/>
              <a:ext cx="505863" cy="1550327"/>
            </a:xfrm>
            <a:prstGeom prst="moon">
              <a:avLst>
                <a:gd name="adj" fmla="val 2307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Moon 32">
              <a:extLst>
                <a:ext uri="{FF2B5EF4-FFF2-40B4-BE49-F238E27FC236}">
                  <a16:creationId xmlns:a16="http://schemas.microsoft.com/office/drawing/2014/main" id="{59251786-48CD-4AA5-96BF-BE0936C53B2A}"/>
                </a:ext>
              </a:extLst>
            </p:cNvPr>
            <p:cNvSpPr/>
            <p:nvPr/>
          </p:nvSpPr>
          <p:spPr>
            <a:xfrm rot="3405578">
              <a:off x="3464168" y="4099566"/>
              <a:ext cx="204665" cy="344395"/>
            </a:xfrm>
            <a:prstGeom prst="moon">
              <a:avLst>
                <a:gd name="adj" fmla="val 2936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4" name="Moon 33">
              <a:extLst>
                <a:ext uri="{FF2B5EF4-FFF2-40B4-BE49-F238E27FC236}">
                  <a16:creationId xmlns:a16="http://schemas.microsoft.com/office/drawing/2014/main" id="{77162CBC-9078-42D6-9F37-A8F11228A069}"/>
                </a:ext>
              </a:extLst>
            </p:cNvPr>
            <p:cNvSpPr/>
            <p:nvPr/>
          </p:nvSpPr>
          <p:spPr>
            <a:xfrm rot="18194422" flipH="1">
              <a:off x="5047325" y="4099567"/>
              <a:ext cx="204665" cy="344395"/>
            </a:xfrm>
            <a:prstGeom prst="moon">
              <a:avLst>
                <a:gd name="adj" fmla="val 2936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B6F441-770A-4AEA-BFD8-99D5E5062DCD}"/>
                </a:ext>
              </a:extLst>
            </p:cNvPr>
            <p:cNvSpPr txBox="1"/>
            <p:nvPr/>
          </p:nvSpPr>
          <p:spPr>
            <a:xfrm>
              <a:off x="3427049" y="4852157"/>
              <a:ext cx="202972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err="1">
                  <a:ln w="38100">
                    <a:solidFill>
                      <a:schemeClr val="accent5">
                        <a:lumMod val="50000"/>
                      </a:schemeClr>
                    </a:solidFill>
                  </a:ln>
                  <a:latin typeface="Bradley Hand ITC" panose="03070402050302030203" pitchFamily="66" charset="0"/>
                </a:rPr>
                <a:t>ShopNest</a:t>
              </a:r>
              <a:endParaRPr lang="en-IN" sz="3600" b="1" dirty="0">
                <a:ln w="38100">
                  <a:solidFill>
                    <a:schemeClr val="accent5">
                      <a:lumMod val="50000"/>
                    </a:schemeClr>
                  </a:solidFill>
                </a:ln>
                <a:latin typeface="Bradley Hand ITC" panose="03070402050302030203" pitchFamily="66" charset="0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AE24D4B-C73F-4F35-B1AF-C9985C698F1D}"/>
                </a:ext>
              </a:extLst>
            </p:cNvPr>
            <p:cNvSpPr/>
            <p:nvPr/>
          </p:nvSpPr>
          <p:spPr>
            <a:xfrm>
              <a:off x="3898265" y="3633034"/>
              <a:ext cx="335671" cy="3548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EF367EE-037A-4D40-82D1-D8784453F290}"/>
                </a:ext>
              </a:extLst>
            </p:cNvPr>
            <p:cNvSpPr/>
            <p:nvPr/>
          </p:nvSpPr>
          <p:spPr>
            <a:xfrm>
              <a:off x="4533431" y="3633033"/>
              <a:ext cx="335671" cy="3548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754118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23E7372B-40DE-424C-8A9B-1C361CF9EFE3}"/>
              </a:ext>
            </a:extLst>
          </p:cNvPr>
          <p:cNvGrpSpPr/>
          <p:nvPr/>
        </p:nvGrpSpPr>
        <p:grpSpPr>
          <a:xfrm>
            <a:off x="1983384" y="2130251"/>
            <a:ext cx="4308192" cy="3300665"/>
            <a:chOff x="1983384" y="2130251"/>
            <a:chExt cx="4308192" cy="3300665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C4B5D16-9FEE-4827-8063-75042B496783}"/>
                </a:ext>
              </a:extLst>
            </p:cNvPr>
            <p:cNvSpPr/>
            <p:nvPr/>
          </p:nvSpPr>
          <p:spPr>
            <a:xfrm rot="20425463">
              <a:off x="1983384" y="2443433"/>
              <a:ext cx="4308192" cy="1971133"/>
            </a:xfrm>
            <a:prstGeom prst="ellipse">
              <a:avLst/>
            </a:prstGeom>
            <a:solidFill>
              <a:srgbClr val="FFC000"/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64A22BD-0A9F-4595-87CD-36C22E42C8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79928" y="3957851"/>
              <a:ext cx="327547" cy="380467"/>
            </a:xfrm>
            <a:prstGeom prst="line">
              <a:avLst/>
            </a:prstGeom>
            <a:ln w="57150">
              <a:solidFill>
                <a:srgbClr val="08486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FF85637-9EC1-4A40-AF38-0BA3740AB87C}"/>
                </a:ext>
              </a:extLst>
            </p:cNvPr>
            <p:cNvCxnSpPr>
              <a:cxnSpLocks/>
            </p:cNvCxnSpPr>
            <p:nvPr/>
          </p:nvCxnSpPr>
          <p:spPr>
            <a:xfrm>
              <a:off x="3157806" y="4348151"/>
              <a:ext cx="1610436" cy="0"/>
            </a:xfrm>
            <a:prstGeom prst="line">
              <a:avLst/>
            </a:prstGeom>
            <a:ln w="57150">
              <a:solidFill>
                <a:srgbClr val="08486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C2E79F-57D6-4DC6-B163-79C8D98EC441}"/>
                </a:ext>
              </a:extLst>
            </p:cNvPr>
            <p:cNvSpPr/>
            <p:nvPr/>
          </p:nvSpPr>
          <p:spPr>
            <a:xfrm rot="2009643">
              <a:off x="3498231" y="4334244"/>
              <a:ext cx="270705" cy="351682"/>
            </a:xfrm>
            <a:custGeom>
              <a:avLst/>
              <a:gdLst>
                <a:gd name="connsiteX0" fmla="*/ 175546 w 351092"/>
                <a:gd name="connsiteY0" fmla="*/ 76199 h 351682"/>
                <a:gd name="connsiteX1" fmla="*/ 76200 w 351092"/>
                <a:gd name="connsiteY1" fmla="*/ 175840 h 351682"/>
                <a:gd name="connsiteX2" fmla="*/ 175546 w 351092"/>
                <a:gd name="connsiteY2" fmla="*/ 275481 h 351682"/>
                <a:gd name="connsiteX3" fmla="*/ 274892 w 351092"/>
                <a:gd name="connsiteY3" fmla="*/ 175840 h 351682"/>
                <a:gd name="connsiteX4" fmla="*/ 175546 w 351092"/>
                <a:gd name="connsiteY4" fmla="*/ 76199 h 351682"/>
                <a:gd name="connsiteX5" fmla="*/ 175546 w 351092"/>
                <a:gd name="connsiteY5" fmla="*/ 0 h 351682"/>
                <a:gd name="connsiteX6" fmla="*/ 351092 w 351092"/>
                <a:gd name="connsiteY6" fmla="*/ 175841 h 351682"/>
                <a:gd name="connsiteX7" fmla="*/ 175546 w 351092"/>
                <a:gd name="connsiteY7" fmla="*/ 351682 h 351682"/>
                <a:gd name="connsiteX8" fmla="*/ 0 w 351092"/>
                <a:gd name="connsiteY8" fmla="*/ 175841 h 351682"/>
                <a:gd name="connsiteX9" fmla="*/ 175546 w 351092"/>
                <a:gd name="connsiteY9" fmla="*/ 0 h 35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1092" h="351682">
                  <a:moveTo>
                    <a:pt x="175546" y="76199"/>
                  </a:moveTo>
                  <a:cubicBezTo>
                    <a:pt x="120679" y="76199"/>
                    <a:pt x="76200" y="120810"/>
                    <a:pt x="76200" y="175840"/>
                  </a:cubicBezTo>
                  <a:cubicBezTo>
                    <a:pt x="76200" y="230870"/>
                    <a:pt x="120679" y="275481"/>
                    <a:pt x="175546" y="275481"/>
                  </a:cubicBezTo>
                  <a:cubicBezTo>
                    <a:pt x="230413" y="275481"/>
                    <a:pt x="274892" y="230870"/>
                    <a:pt x="274892" y="175840"/>
                  </a:cubicBezTo>
                  <a:cubicBezTo>
                    <a:pt x="274892" y="120810"/>
                    <a:pt x="230413" y="76199"/>
                    <a:pt x="175546" y="76199"/>
                  </a:cubicBezTo>
                  <a:close/>
                  <a:moveTo>
                    <a:pt x="175546" y="0"/>
                  </a:moveTo>
                  <a:cubicBezTo>
                    <a:pt x="272497" y="0"/>
                    <a:pt x="351092" y="78727"/>
                    <a:pt x="351092" y="175841"/>
                  </a:cubicBezTo>
                  <a:cubicBezTo>
                    <a:pt x="351092" y="272955"/>
                    <a:pt x="272497" y="351682"/>
                    <a:pt x="175546" y="351682"/>
                  </a:cubicBezTo>
                  <a:cubicBezTo>
                    <a:pt x="78595" y="351682"/>
                    <a:pt x="0" y="272955"/>
                    <a:pt x="0" y="175841"/>
                  </a:cubicBezTo>
                  <a:cubicBezTo>
                    <a:pt x="0" y="78727"/>
                    <a:pt x="78595" y="0"/>
                    <a:pt x="175546" y="0"/>
                  </a:cubicBezTo>
                  <a:close/>
                </a:path>
              </a:pathLst>
            </a:cu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6D29E98-20EC-4DE0-B33C-936355510D03}"/>
                </a:ext>
              </a:extLst>
            </p:cNvPr>
            <p:cNvSpPr/>
            <p:nvPr/>
          </p:nvSpPr>
          <p:spPr>
            <a:xfrm rot="2009643">
              <a:off x="4316308" y="4332219"/>
              <a:ext cx="270705" cy="351682"/>
            </a:xfrm>
            <a:custGeom>
              <a:avLst/>
              <a:gdLst>
                <a:gd name="connsiteX0" fmla="*/ 175546 w 351092"/>
                <a:gd name="connsiteY0" fmla="*/ 76199 h 351682"/>
                <a:gd name="connsiteX1" fmla="*/ 76200 w 351092"/>
                <a:gd name="connsiteY1" fmla="*/ 175840 h 351682"/>
                <a:gd name="connsiteX2" fmla="*/ 175546 w 351092"/>
                <a:gd name="connsiteY2" fmla="*/ 275481 h 351682"/>
                <a:gd name="connsiteX3" fmla="*/ 274892 w 351092"/>
                <a:gd name="connsiteY3" fmla="*/ 175840 h 351682"/>
                <a:gd name="connsiteX4" fmla="*/ 175546 w 351092"/>
                <a:gd name="connsiteY4" fmla="*/ 76199 h 351682"/>
                <a:gd name="connsiteX5" fmla="*/ 175546 w 351092"/>
                <a:gd name="connsiteY5" fmla="*/ 0 h 351682"/>
                <a:gd name="connsiteX6" fmla="*/ 351092 w 351092"/>
                <a:gd name="connsiteY6" fmla="*/ 175841 h 351682"/>
                <a:gd name="connsiteX7" fmla="*/ 175546 w 351092"/>
                <a:gd name="connsiteY7" fmla="*/ 351682 h 351682"/>
                <a:gd name="connsiteX8" fmla="*/ 0 w 351092"/>
                <a:gd name="connsiteY8" fmla="*/ 175841 h 351682"/>
                <a:gd name="connsiteX9" fmla="*/ 175546 w 351092"/>
                <a:gd name="connsiteY9" fmla="*/ 0 h 35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1092" h="351682">
                  <a:moveTo>
                    <a:pt x="175546" y="76199"/>
                  </a:moveTo>
                  <a:cubicBezTo>
                    <a:pt x="120679" y="76199"/>
                    <a:pt x="76200" y="120810"/>
                    <a:pt x="76200" y="175840"/>
                  </a:cubicBezTo>
                  <a:cubicBezTo>
                    <a:pt x="76200" y="230870"/>
                    <a:pt x="120679" y="275481"/>
                    <a:pt x="175546" y="275481"/>
                  </a:cubicBezTo>
                  <a:cubicBezTo>
                    <a:pt x="230413" y="275481"/>
                    <a:pt x="274892" y="230870"/>
                    <a:pt x="274892" y="175840"/>
                  </a:cubicBezTo>
                  <a:cubicBezTo>
                    <a:pt x="274892" y="120810"/>
                    <a:pt x="230413" y="76199"/>
                    <a:pt x="175546" y="76199"/>
                  </a:cubicBezTo>
                  <a:close/>
                  <a:moveTo>
                    <a:pt x="175546" y="0"/>
                  </a:moveTo>
                  <a:cubicBezTo>
                    <a:pt x="272497" y="0"/>
                    <a:pt x="351092" y="78727"/>
                    <a:pt x="351092" y="175841"/>
                  </a:cubicBezTo>
                  <a:cubicBezTo>
                    <a:pt x="351092" y="272955"/>
                    <a:pt x="272497" y="351682"/>
                    <a:pt x="175546" y="351682"/>
                  </a:cubicBezTo>
                  <a:cubicBezTo>
                    <a:pt x="78595" y="351682"/>
                    <a:pt x="0" y="272955"/>
                    <a:pt x="0" y="175841"/>
                  </a:cubicBezTo>
                  <a:cubicBezTo>
                    <a:pt x="0" y="78727"/>
                    <a:pt x="78595" y="0"/>
                    <a:pt x="175546" y="0"/>
                  </a:cubicBezTo>
                  <a:close/>
                </a:path>
              </a:pathLst>
            </a:cu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95955D1-3BFD-457B-8325-CD96CBDECAB8}"/>
                </a:ext>
              </a:extLst>
            </p:cNvPr>
            <p:cNvSpPr txBox="1"/>
            <p:nvPr/>
          </p:nvSpPr>
          <p:spPr>
            <a:xfrm>
              <a:off x="3498847" y="2386287"/>
              <a:ext cx="1042273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latin typeface="Lucida Calligraphy" panose="03010101010101010101" pitchFamily="66" charset="0"/>
                  <a:cs typeface="Aharoni" panose="02010803020104030203" pitchFamily="2" charset="-79"/>
                </a:rPr>
                <a:t>S</a:t>
              </a:r>
              <a:endParaRPr lang="en-IN" sz="11500" b="1" dirty="0">
                <a:solidFill>
                  <a:schemeClr val="bg1"/>
                </a:solidFill>
                <a:latin typeface="Lucida Calligraphy" panose="03010101010101010101" pitchFamily="66" charset="0"/>
                <a:cs typeface="Aharoni" panose="02010803020104030203" pitchFamily="2" charset="-79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7957ACF-A8C3-46E6-8E77-47D168B16172}"/>
                </a:ext>
              </a:extLst>
            </p:cNvPr>
            <p:cNvSpPr/>
            <p:nvPr/>
          </p:nvSpPr>
          <p:spPr>
            <a:xfrm rot="4704533" flipH="1">
              <a:off x="3272171" y="2124540"/>
              <a:ext cx="1999154" cy="2056055"/>
            </a:xfrm>
            <a:custGeom>
              <a:avLst/>
              <a:gdLst>
                <a:gd name="connsiteX0" fmla="*/ 1577440 w 1999154"/>
                <a:gd name="connsiteY0" fmla="*/ 0 h 2056055"/>
                <a:gd name="connsiteX1" fmla="*/ 1525599 w 1999154"/>
                <a:gd name="connsiteY1" fmla="*/ 10633 h 2056055"/>
                <a:gd name="connsiteX2" fmla="*/ 0 w 1999154"/>
                <a:gd name="connsiteY2" fmla="*/ 663945 h 2056055"/>
                <a:gd name="connsiteX3" fmla="*/ 285535 w 1999154"/>
                <a:gd name="connsiteY3" fmla="*/ 2056055 h 2056055"/>
                <a:gd name="connsiteX4" fmla="*/ 1999154 w 1999154"/>
                <a:gd name="connsiteY4" fmla="*/ 2056055 h 2056055"/>
                <a:gd name="connsiteX5" fmla="*/ 1577440 w 1999154"/>
                <a:gd name="connsiteY5" fmla="*/ 0 h 2056055"/>
                <a:gd name="connsiteX6" fmla="*/ 1440815 w 1999154"/>
                <a:gd name="connsiteY6" fmla="*/ 236361 h 2056055"/>
                <a:gd name="connsiteX7" fmla="*/ 1773137 w 1999154"/>
                <a:gd name="connsiteY7" fmla="*/ 1896342 h 2056055"/>
                <a:gd name="connsiteX8" fmla="*/ 422763 w 1999154"/>
                <a:gd name="connsiteY8" fmla="*/ 1896342 h 2056055"/>
                <a:gd name="connsiteX9" fmla="*/ 197754 w 1999154"/>
                <a:gd name="connsiteY9" fmla="*/ 772405 h 2056055"/>
                <a:gd name="connsiteX10" fmla="*/ 1399964 w 1999154"/>
                <a:gd name="connsiteY10" fmla="*/ 244945 h 2056055"/>
                <a:gd name="connsiteX11" fmla="*/ 1440815 w 1999154"/>
                <a:gd name="connsiteY11" fmla="*/ 236361 h 205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99154" h="2056055">
                  <a:moveTo>
                    <a:pt x="1577440" y="0"/>
                  </a:moveTo>
                  <a:lnTo>
                    <a:pt x="1525599" y="10633"/>
                  </a:lnTo>
                  <a:lnTo>
                    <a:pt x="0" y="663945"/>
                  </a:lnTo>
                  <a:lnTo>
                    <a:pt x="285535" y="2056055"/>
                  </a:lnTo>
                  <a:lnTo>
                    <a:pt x="1999154" y="2056055"/>
                  </a:lnTo>
                  <a:lnTo>
                    <a:pt x="1577440" y="0"/>
                  </a:lnTo>
                  <a:close/>
                  <a:moveTo>
                    <a:pt x="1440815" y="236361"/>
                  </a:moveTo>
                  <a:lnTo>
                    <a:pt x="1773137" y="1896342"/>
                  </a:lnTo>
                  <a:lnTo>
                    <a:pt x="422763" y="1896342"/>
                  </a:lnTo>
                  <a:lnTo>
                    <a:pt x="197754" y="772405"/>
                  </a:lnTo>
                  <a:lnTo>
                    <a:pt x="1399964" y="244945"/>
                  </a:lnTo>
                  <a:lnTo>
                    <a:pt x="1440815" y="236361"/>
                  </a:lnTo>
                  <a:close/>
                </a:path>
              </a:pathLst>
            </a:custGeom>
            <a:solidFill>
              <a:srgbClr val="08486E"/>
            </a:solidFill>
            <a:ln>
              <a:solidFill>
                <a:srgbClr val="0848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2FBF0BB-4E25-4A79-8AAA-50BCB0D90096}"/>
                </a:ext>
              </a:extLst>
            </p:cNvPr>
            <p:cNvCxnSpPr/>
            <p:nvPr/>
          </p:nvCxnSpPr>
          <p:spPr>
            <a:xfrm flipH="1" flipV="1">
              <a:off x="2893925" y="2130251"/>
              <a:ext cx="263881" cy="351692"/>
            </a:xfrm>
            <a:prstGeom prst="line">
              <a:avLst/>
            </a:prstGeom>
            <a:ln w="57150">
              <a:solidFill>
                <a:srgbClr val="08486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3F6F3EF-47E6-4CB8-8A58-690694B3CBD1}"/>
                </a:ext>
              </a:extLst>
            </p:cNvPr>
            <p:cNvCxnSpPr/>
            <p:nvPr/>
          </p:nvCxnSpPr>
          <p:spPr>
            <a:xfrm flipH="1">
              <a:off x="2627236" y="2142608"/>
              <a:ext cx="291402" cy="0"/>
            </a:xfrm>
            <a:prstGeom prst="line">
              <a:avLst/>
            </a:prstGeom>
            <a:ln w="57150">
              <a:solidFill>
                <a:srgbClr val="08486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A9986E4-AC9E-442F-A888-C596AFBE1E77}"/>
                </a:ext>
              </a:extLst>
            </p:cNvPr>
            <p:cNvSpPr txBox="1"/>
            <p:nvPr/>
          </p:nvSpPr>
          <p:spPr>
            <a:xfrm>
              <a:off x="2340624" y="4599919"/>
              <a:ext cx="324479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 err="1">
                  <a:solidFill>
                    <a:srgbClr val="08486E"/>
                  </a:solidFill>
                  <a:latin typeface="Lucida Calligraphy" panose="03010101010101010101" pitchFamily="66" charset="0"/>
                </a:rPr>
                <a:t>ShopNest</a:t>
              </a:r>
              <a:endParaRPr lang="en-IN" sz="4800" b="1" dirty="0">
                <a:solidFill>
                  <a:srgbClr val="08486E"/>
                </a:solidFill>
                <a:latin typeface="Lucida Calligraphy" panose="03010101010101010101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801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48CF7B-1297-4BF9-8AAD-F5ECF2CF4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8" t="51545" r="63189" b="26861"/>
          <a:stretch/>
        </p:blipFill>
        <p:spPr>
          <a:xfrm>
            <a:off x="1890654" y="248044"/>
            <a:ext cx="3623129" cy="29048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51E8D1-A004-4368-86BA-30E3247B940D}"/>
              </a:ext>
            </a:extLst>
          </p:cNvPr>
          <p:cNvSpPr/>
          <p:nvPr/>
        </p:nvSpPr>
        <p:spPr>
          <a:xfrm>
            <a:off x="2001078" y="4293704"/>
            <a:ext cx="2994992" cy="1921566"/>
          </a:xfrm>
          <a:prstGeom prst="rect">
            <a:avLst/>
          </a:prstGeom>
          <a:solidFill>
            <a:srgbClr val="0848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3F99D7-BA23-4037-B7A2-B8143F0D2097}"/>
              </a:ext>
            </a:extLst>
          </p:cNvPr>
          <p:cNvSpPr/>
          <p:nvPr/>
        </p:nvSpPr>
        <p:spPr>
          <a:xfrm>
            <a:off x="2902226" y="3909391"/>
            <a:ext cx="2994992" cy="1921566"/>
          </a:xfrm>
          <a:prstGeom prst="rect">
            <a:avLst/>
          </a:prstGeom>
          <a:solidFill>
            <a:srgbClr val="3C88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704271-6A66-4E46-88CF-D6F2DF1574D7}"/>
              </a:ext>
            </a:extLst>
          </p:cNvPr>
          <p:cNvSpPr/>
          <p:nvPr/>
        </p:nvSpPr>
        <p:spPr>
          <a:xfrm>
            <a:off x="3313043" y="4108174"/>
            <a:ext cx="2994992" cy="1921566"/>
          </a:xfrm>
          <a:prstGeom prst="rect">
            <a:avLst/>
          </a:prstGeom>
          <a:solidFill>
            <a:srgbClr val="78C0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679C40-D0E8-45F8-B15D-F43C27DAA265}"/>
              </a:ext>
            </a:extLst>
          </p:cNvPr>
          <p:cNvSpPr/>
          <p:nvPr/>
        </p:nvSpPr>
        <p:spPr>
          <a:xfrm>
            <a:off x="3678356" y="4284199"/>
            <a:ext cx="2994992" cy="1921566"/>
          </a:xfrm>
          <a:prstGeom prst="rect">
            <a:avLst/>
          </a:prstGeom>
          <a:solidFill>
            <a:srgbClr val="ABD6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6684F-2152-49B3-9CFB-1935FDCA7B43}"/>
              </a:ext>
            </a:extLst>
          </p:cNvPr>
          <p:cNvSpPr/>
          <p:nvPr/>
        </p:nvSpPr>
        <p:spPr>
          <a:xfrm>
            <a:off x="3830756" y="4436599"/>
            <a:ext cx="2994992" cy="1921566"/>
          </a:xfrm>
          <a:prstGeom prst="rect">
            <a:avLst/>
          </a:prstGeom>
          <a:solidFill>
            <a:srgbClr val="CFE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238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C36B0-7D0E-42FA-B982-06A7FCF35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/>
              <a:t>User Accessible Flow &amp; Pages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2063593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B6CF76B-249D-4E59-9419-F4BEDDB381CA}"/>
              </a:ext>
            </a:extLst>
          </p:cNvPr>
          <p:cNvSpPr/>
          <p:nvPr/>
        </p:nvSpPr>
        <p:spPr>
          <a:xfrm>
            <a:off x="1825624" y="2017067"/>
            <a:ext cx="576470" cy="695740"/>
          </a:xfrm>
          <a:custGeom>
            <a:avLst/>
            <a:gdLst>
              <a:gd name="connsiteX0" fmla="*/ 128107 w 768626"/>
              <a:gd name="connsiteY0" fmla="*/ 596348 h 927653"/>
              <a:gd name="connsiteX1" fmla="*/ 384313 w 768626"/>
              <a:gd name="connsiteY1" fmla="*/ 596348 h 927653"/>
              <a:gd name="connsiteX2" fmla="*/ 384314 w 768626"/>
              <a:gd name="connsiteY2" fmla="*/ 596348 h 927653"/>
              <a:gd name="connsiteX3" fmla="*/ 640519 w 768626"/>
              <a:gd name="connsiteY3" fmla="*/ 596348 h 927653"/>
              <a:gd name="connsiteX4" fmla="*/ 768626 w 768626"/>
              <a:gd name="connsiteY4" fmla="*/ 724455 h 927653"/>
              <a:gd name="connsiteX5" fmla="*/ 768626 w 768626"/>
              <a:gd name="connsiteY5" fmla="*/ 927653 h 927653"/>
              <a:gd name="connsiteX6" fmla="*/ 0 w 768626"/>
              <a:gd name="connsiteY6" fmla="*/ 927653 h 927653"/>
              <a:gd name="connsiteX7" fmla="*/ 0 w 768626"/>
              <a:gd name="connsiteY7" fmla="*/ 724455 h 927653"/>
              <a:gd name="connsiteX8" fmla="*/ 128107 w 768626"/>
              <a:gd name="connsiteY8" fmla="*/ 596348 h 927653"/>
              <a:gd name="connsiteX9" fmla="*/ 384313 w 768626"/>
              <a:gd name="connsiteY9" fmla="*/ 0 h 927653"/>
              <a:gd name="connsiteX10" fmla="*/ 682487 w 768626"/>
              <a:gd name="connsiteY10" fmla="*/ 298174 h 927653"/>
              <a:gd name="connsiteX11" fmla="*/ 384313 w 768626"/>
              <a:gd name="connsiteY11" fmla="*/ 596348 h 927653"/>
              <a:gd name="connsiteX12" fmla="*/ 86139 w 768626"/>
              <a:gd name="connsiteY12" fmla="*/ 298174 h 927653"/>
              <a:gd name="connsiteX13" fmla="*/ 384313 w 768626"/>
              <a:gd name="connsiteY13" fmla="*/ 0 h 927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68626" h="927653">
                <a:moveTo>
                  <a:pt x="128107" y="596348"/>
                </a:moveTo>
                <a:lnTo>
                  <a:pt x="384313" y="596348"/>
                </a:lnTo>
                <a:lnTo>
                  <a:pt x="384314" y="596348"/>
                </a:lnTo>
                <a:lnTo>
                  <a:pt x="640519" y="596348"/>
                </a:lnTo>
                <a:cubicBezTo>
                  <a:pt x="711271" y="596348"/>
                  <a:pt x="768626" y="653703"/>
                  <a:pt x="768626" y="724455"/>
                </a:cubicBezTo>
                <a:lnTo>
                  <a:pt x="768626" y="927653"/>
                </a:lnTo>
                <a:lnTo>
                  <a:pt x="0" y="927653"/>
                </a:lnTo>
                <a:lnTo>
                  <a:pt x="0" y="724455"/>
                </a:lnTo>
                <a:cubicBezTo>
                  <a:pt x="0" y="653703"/>
                  <a:pt x="57355" y="596348"/>
                  <a:pt x="128107" y="596348"/>
                </a:cubicBezTo>
                <a:close/>
                <a:moveTo>
                  <a:pt x="384313" y="0"/>
                </a:moveTo>
                <a:cubicBezTo>
                  <a:pt x="548990" y="0"/>
                  <a:pt x="682487" y="133497"/>
                  <a:pt x="682487" y="298174"/>
                </a:cubicBezTo>
                <a:cubicBezTo>
                  <a:pt x="682487" y="462851"/>
                  <a:pt x="548990" y="596348"/>
                  <a:pt x="384313" y="596348"/>
                </a:cubicBezTo>
                <a:cubicBezTo>
                  <a:pt x="219636" y="596348"/>
                  <a:pt x="86139" y="462851"/>
                  <a:pt x="86139" y="298174"/>
                </a:cubicBezTo>
                <a:cubicBezTo>
                  <a:pt x="86139" y="133497"/>
                  <a:pt x="219636" y="0"/>
                  <a:pt x="38431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13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6B1368-DC56-4CDD-9E02-2FBEDD6041CD}"/>
              </a:ext>
            </a:extLst>
          </p:cNvPr>
          <p:cNvSpPr txBox="1"/>
          <p:nvPr/>
        </p:nvSpPr>
        <p:spPr>
          <a:xfrm>
            <a:off x="2501485" y="2262683"/>
            <a:ext cx="53883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User</a:t>
            </a:r>
            <a:endParaRPr lang="en-IN" sz="13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9C24DF-30A6-4A2B-96FE-757902E836F7}"/>
              </a:ext>
            </a:extLst>
          </p:cNvPr>
          <p:cNvSpPr/>
          <p:nvPr/>
        </p:nvSpPr>
        <p:spPr>
          <a:xfrm>
            <a:off x="2241272" y="3514669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Home Page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F1D4CEEB-A6BB-4233-9FFA-1DF287224233}"/>
              </a:ext>
            </a:extLst>
          </p:cNvPr>
          <p:cNvSpPr/>
          <p:nvPr/>
        </p:nvSpPr>
        <p:spPr>
          <a:xfrm>
            <a:off x="3826565" y="1967354"/>
            <a:ext cx="1033670" cy="89074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ysClr val="windowText" lastClr="000000"/>
                </a:solidFill>
              </a:rPr>
              <a:t>Login Info Correct</a:t>
            </a:r>
            <a:endParaRPr lang="en-IN" sz="9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A7CA88-7A63-4EF0-BB6E-CD5DA3102113}"/>
              </a:ext>
            </a:extLst>
          </p:cNvPr>
          <p:cNvSpPr/>
          <p:nvPr/>
        </p:nvSpPr>
        <p:spPr>
          <a:xfrm>
            <a:off x="2241271" y="4422916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Products Page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A872F1-D5E2-4C43-9AAB-47439D35A1F7}"/>
              </a:ext>
            </a:extLst>
          </p:cNvPr>
          <p:cNvSpPr/>
          <p:nvPr/>
        </p:nvSpPr>
        <p:spPr>
          <a:xfrm>
            <a:off x="2241271" y="5331163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Add to Cart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26DF241-69A3-4979-85FE-D53FF1377A2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2758106" y="4899990"/>
            <a:ext cx="0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B2322CF-50A2-4C6D-8164-8412D175E631}"/>
              </a:ext>
            </a:extLst>
          </p:cNvPr>
          <p:cNvSpPr/>
          <p:nvPr/>
        </p:nvSpPr>
        <p:spPr>
          <a:xfrm>
            <a:off x="2241270" y="6239410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Proceed to Checkout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11F4FCA-593D-423C-B854-81DEF23A9BFF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3274940" y="6477947"/>
            <a:ext cx="35284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B5F4F64C-74F5-4BE9-B54A-984E560340DE}"/>
              </a:ext>
            </a:extLst>
          </p:cNvPr>
          <p:cNvSpPr/>
          <p:nvPr/>
        </p:nvSpPr>
        <p:spPr>
          <a:xfrm>
            <a:off x="3826566" y="3373150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Products Page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4F1E164-124E-48C1-908F-0537108FD3C5}"/>
              </a:ext>
            </a:extLst>
          </p:cNvPr>
          <p:cNvSpPr/>
          <p:nvPr/>
        </p:nvSpPr>
        <p:spPr>
          <a:xfrm>
            <a:off x="3826566" y="4281397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Add to Cart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6DA8AD6-80FE-4CF1-A931-8B2A519EB74F}"/>
              </a:ext>
            </a:extLst>
          </p:cNvPr>
          <p:cNvCxnSpPr>
            <a:stCxn id="44" idx="2"/>
            <a:endCxn id="45" idx="0"/>
          </p:cNvCxnSpPr>
          <p:nvPr/>
        </p:nvCxnSpPr>
        <p:spPr>
          <a:xfrm>
            <a:off x="4343401" y="3850224"/>
            <a:ext cx="0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A867BAD1-C775-41B6-8442-F335FC4639BE}"/>
              </a:ext>
            </a:extLst>
          </p:cNvPr>
          <p:cNvSpPr/>
          <p:nvPr/>
        </p:nvSpPr>
        <p:spPr>
          <a:xfrm>
            <a:off x="3826565" y="5189644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Proceed to Checkout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3D210D7-BC50-4F05-A595-81ECB5D644BB}"/>
              </a:ext>
            </a:extLst>
          </p:cNvPr>
          <p:cNvSpPr txBox="1"/>
          <p:nvPr/>
        </p:nvSpPr>
        <p:spPr>
          <a:xfrm>
            <a:off x="3759937" y="2914057"/>
            <a:ext cx="4887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Pass</a:t>
            </a:r>
            <a:endParaRPr lang="en-IN" sz="135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E44A7EA-33D9-48AC-A79B-760203652EBA}"/>
              </a:ext>
            </a:extLst>
          </p:cNvPr>
          <p:cNvSpPr txBox="1"/>
          <p:nvPr/>
        </p:nvSpPr>
        <p:spPr>
          <a:xfrm>
            <a:off x="4890052" y="2064855"/>
            <a:ext cx="6015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Failed</a:t>
            </a:r>
            <a:endParaRPr lang="en-IN" sz="135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C89F775-36B2-4D96-9A54-AA1EE70032B5}"/>
              </a:ext>
            </a:extLst>
          </p:cNvPr>
          <p:cNvSpPr/>
          <p:nvPr/>
        </p:nvSpPr>
        <p:spPr>
          <a:xfrm>
            <a:off x="3826565" y="6097891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Payment Details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6F27734-ECF4-43C4-84E4-8E834F6E0429}"/>
              </a:ext>
            </a:extLst>
          </p:cNvPr>
          <p:cNvSpPr/>
          <p:nvPr/>
        </p:nvSpPr>
        <p:spPr>
          <a:xfrm>
            <a:off x="5334828" y="6097891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Track Order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AB978E9-160C-4BB6-8742-21897C3E0700}"/>
              </a:ext>
            </a:extLst>
          </p:cNvPr>
          <p:cNvSpPr/>
          <p:nvPr/>
        </p:nvSpPr>
        <p:spPr>
          <a:xfrm>
            <a:off x="5123623" y="2843897"/>
            <a:ext cx="1456080" cy="4759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Account Profile/Dashboard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4BC8CBA-656D-4156-A076-46ED0437C143}"/>
              </a:ext>
            </a:extLst>
          </p:cNvPr>
          <p:cNvSpPr/>
          <p:nvPr/>
        </p:nvSpPr>
        <p:spPr>
          <a:xfrm>
            <a:off x="5334828" y="3709950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Order History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DC46241-884C-4456-846E-7027AE6C43F7}"/>
              </a:ext>
            </a:extLst>
          </p:cNvPr>
          <p:cNvCxnSpPr>
            <a:cxnSpLocks/>
            <a:stCxn id="65" idx="2"/>
            <a:endCxn id="68" idx="0"/>
          </p:cNvCxnSpPr>
          <p:nvPr/>
        </p:nvCxnSpPr>
        <p:spPr>
          <a:xfrm>
            <a:off x="5851663" y="3319842"/>
            <a:ext cx="0" cy="3901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46FDDF3A-5E73-40CE-97AD-81BE09CBD742}"/>
              </a:ext>
            </a:extLst>
          </p:cNvPr>
          <p:cNvSpPr/>
          <p:nvPr/>
        </p:nvSpPr>
        <p:spPr>
          <a:xfrm>
            <a:off x="7156022" y="2842768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Update Details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C8AF0AE-70BC-4646-9C56-B9CF52952646}"/>
              </a:ext>
            </a:extLst>
          </p:cNvPr>
          <p:cNvCxnSpPr>
            <a:cxnSpLocks/>
            <a:stCxn id="65" idx="3"/>
            <a:endCxn id="72" idx="1"/>
          </p:cNvCxnSpPr>
          <p:nvPr/>
        </p:nvCxnSpPr>
        <p:spPr>
          <a:xfrm flipV="1">
            <a:off x="6579703" y="3081305"/>
            <a:ext cx="576319" cy="5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ADFC8EA-799B-40E6-BDCA-C849764C390C}"/>
              </a:ext>
            </a:extLst>
          </p:cNvPr>
          <p:cNvCxnSpPr>
            <a:stCxn id="58" idx="3"/>
            <a:endCxn id="62" idx="1"/>
          </p:cNvCxnSpPr>
          <p:nvPr/>
        </p:nvCxnSpPr>
        <p:spPr>
          <a:xfrm>
            <a:off x="4860235" y="6336428"/>
            <a:ext cx="4745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CB5EB0D2-0F84-4D80-AB47-CA0D10A72207}"/>
              </a:ext>
            </a:extLst>
          </p:cNvPr>
          <p:cNvCxnSpPr>
            <a:stCxn id="68" idx="2"/>
            <a:endCxn id="62" idx="0"/>
          </p:cNvCxnSpPr>
          <p:nvPr/>
        </p:nvCxnSpPr>
        <p:spPr>
          <a:xfrm>
            <a:off x="5851663" y="4187024"/>
            <a:ext cx="0" cy="19108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C2B5BA36-F204-4C01-8C19-37BD485F8D77}"/>
              </a:ext>
            </a:extLst>
          </p:cNvPr>
          <p:cNvSpPr/>
          <p:nvPr/>
        </p:nvSpPr>
        <p:spPr>
          <a:xfrm>
            <a:off x="5546033" y="2174187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Forgot Password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FD0D397-FCA0-40BC-B4D5-3ADBC5B8FE59}"/>
              </a:ext>
            </a:extLst>
          </p:cNvPr>
          <p:cNvCxnSpPr>
            <a:stCxn id="19" idx="3"/>
            <a:endCxn id="84" idx="1"/>
          </p:cNvCxnSpPr>
          <p:nvPr/>
        </p:nvCxnSpPr>
        <p:spPr>
          <a:xfrm flipV="1">
            <a:off x="4860235" y="2412724"/>
            <a:ext cx="685798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07DD41F-2CFA-4FC9-843E-2E6ECEF2565F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4343400" y="3081304"/>
            <a:ext cx="780223" cy="5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255FACD-BD11-46BA-A0EB-884088A9E5FE}"/>
              </a:ext>
            </a:extLst>
          </p:cNvPr>
          <p:cNvCxnSpPr>
            <a:stCxn id="47" idx="2"/>
            <a:endCxn id="58" idx="0"/>
          </p:cNvCxnSpPr>
          <p:nvPr/>
        </p:nvCxnSpPr>
        <p:spPr>
          <a:xfrm>
            <a:off x="4343400" y="5666718"/>
            <a:ext cx="0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AA2FA47-577C-4169-8984-9C3913924B4C}"/>
              </a:ext>
            </a:extLst>
          </p:cNvPr>
          <p:cNvCxnSpPr>
            <a:stCxn id="45" idx="2"/>
            <a:endCxn id="47" idx="0"/>
          </p:cNvCxnSpPr>
          <p:nvPr/>
        </p:nvCxnSpPr>
        <p:spPr>
          <a:xfrm flipH="1">
            <a:off x="4343401" y="4758471"/>
            <a:ext cx="1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6A2FEC7-4493-4C3C-88CA-E15D5DB061F9}"/>
              </a:ext>
            </a:extLst>
          </p:cNvPr>
          <p:cNvCxnSpPr>
            <a:stCxn id="19" idx="2"/>
            <a:endCxn id="44" idx="0"/>
          </p:cNvCxnSpPr>
          <p:nvPr/>
        </p:nvCxnSpPr>
        <p:spPr>
          <a:xfrm>
            <a:off x="4343401" y="2858095"/>
            <a:ext cx="1" cy="5150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A4369D5-6054-44A3-ACFB-A2396DB4BEB8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 flipH="1">
            <a:off x="2758107" y="2562765"/>
            <a:ext cx="12793" cy="9519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361E3C2-A4E8-433D-878C-03815B5E9FBD}"/>
              </a:ext>
            </a:extLst>
          </p:cNvPr>
          <p:cNvCxnSpPr>
            <a:stCxn id="18" idx="2"/>
            <a:endCxn id="26" idx="0"/>
          </p:cNvCxnSpPr>
          <p:nvPr/>
        </p:nvCxnSpPr>
        <p:spPr>
          <a:xfrm flipH="1">
            <a:off x="2758106" y="3991743"/>
            <a:ext cx="1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8451B69-35D7-4C32-86B4-603B34C6E37D}"/>
              </a:ext>
            </a:extLst>
          </p:cNvPr>
          <p:cNvCxnSpPr>
            <a:stCxn id="27" idx="2"/>
            <a:endCxn id="31" idx="0"/>
          </p:cNvCxnSpPr>
          <p:nvPr/>
        </p:nvCxnSpPr>
        <p:spPr>
          <a:xfrm flipH="1">
            <a:off x="2758105" y="5808237"/>
            <a:ext cx="1" cy="4311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8754E5E-64E6-4E18-A1E2-4514FF62B2B3}"/>
              </a:ext>
            </a:extLst>
          </p:cNvPr>
          <p:cNvCxnSpPr/>
          <p:nvPr/>
        </p:nvCxnSpPr>
        <p:spPr>
          <a:xfrm flipV="1">
            <a:off x="3627782" y="2663915"/>
            <a:ext cx="0" cy="38266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43E25BA-E87D-4A5F-9C68-4F46FACE13C8}"/>
              </a:ext>
            </a:extLst>
          </p:cNvPr>
          <p:cNvSpPr/>
          <p:nvPr/>
        </p:nvSpPr>
        <p:spPr>
          <a:xfrm>
            <a:off x="3826565" y="1079222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New User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44F6A28D-350E-4EBA-814D-14D897380BE2}"/>
              </a:ext>
            </a:extLst>
          </p:cNvPr>
          <p:cNvCxnSpPr>
            <a:stCxn id="19" idx="0"/>
            <a:endCxn id="108" idx="2"/>
          </p:cNvCxnSpPr>
          <p:nvPr/>
        </p:nvCxnSpPr>
        <p:spPr>
          <a:xfrm flipV="1">
            <a:off x="4343400" y="1556296"/>
            <a:ext cx="0" cy="4110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3905E41-EEBE-4F8D-8995-479CC87889B5}"/>
              </a:ext>
            </a:extLst>
          </p:cNvPr>
          <p:cNvSpPr/>
          <p:nvPr/>
        </p:nvSpPr>
        <p:spPr>
          <a:xfrm>
            <a:off x="3826565" y="266348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Registration Page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4D7B877E-9B06-404A-822D-2D07699F55F0}"/>
              </a:ext>
            </a:extLst>
          </p:cNvPr>
          <p:cNvCxnSpPr>
            <a:stCxn id="108" idx="0"/>
            <a:endCxn id="112" idx="2"/>
          </p:cNvCxnSpPr>
          <p:nvPr/>
        </p:nvCxnSpPr>
        <p:spPr>
          <a:xfrm flipV="1">
            <a:off x="4343400" y="743422"/>
            <a:ext cx="0" cy="335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5F0F9F9-7CB5-4C3F-BFB6-F5C99EF94E21}"/>
              </a:ext>
            </a:extLst>
          </p:cNvPr>
          <p:cNvCxnSpPr>
            <a:stCxn id="112" idx="1"/>
          </p:cNvCxnSpPr>
          <p:nvPr/>
        </p:nvCxnSpPr>
        <p:spPr>
          <a:xfrm flipH="1">
            <a:off x="2756682" y="504885"/>
            <a:ext cx="106988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056DF69C-E5C6-4B8E-B81D-3CB7392948A2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2756682" y="491633"/>
            <a:ext cx="14218" cy="17710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B5FBD07D-736F-48E4-9089-DD1B4A54A848}"/>
              </a:ext>
            </a:extLst>
          </p:cNvPr>
          <p:cNvSpPr/>
          <p:nvPr/>
        </p:nvSpPr>
        <p:spPr>
          <a:xfrm>
            <a:off x="7265501" y="2174187"/>
            <a:ext cx="1033670" cy="4770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dirty="0">
                <a:solidFill>
                  <a:sysClr val="windowText" lastClr="000000"/>
                </a:solidFill>
              </a:rPr>
              <a:t>Password Update Page</a:t>
            </a:r>
            <a:endParaRPr lang="en-IN" sz="1350" dirty="0">
              <a:solidFill>
                <a:sysClr val="windowText" lastClr="000000"/>
              </a:solidFill>
            </a:endParaRP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9D42650F-7B22-473C-8CA8-66BF44C03ACC}"/>
              </a:ext>
            </a:extLst>
          </p:cNvPr>
          <p:cNvCxnSpPr>
            <a:stCxn id="84" idx="3"/>
            <a:endCxn id="121" idx="1"/>
          </p:cNvCxnSpPr>
          <p:nvPr/>
        </p:nvCxnSpPr>
        <p:spPr>
          <a:xfrm>
            <a:off x="6579703" y="2412724"/>
            <a:ext cx="68579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DEA276A-6704-4EF8-98B2-33A402C854D0}"/>
              </a:ext>
            </a:extLst>
          </p:cNvPr>
          <p:cNvCxnSpPr>
            <a:stCxn id="121" idx="0"/>
          </p:cNvCxnSpPr>
          <p:nvPr/>
        </p:nvCxnSpPr>
        <p:spPr>
          <a:xfrm flipV="1">
            <a:off x="7782336" y="1954102"/>
            <a:ext cx="0" cy="22008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CAD2D793-26FC-4C12-BA68-CBE1A4B8EEE7}"/>
              </a:ext>
            </a:extLst>
          </p:cNvPr>
          <p:cNvCxnSpPr/>
          <p:nvPr/>
        </p:nvCxnSpPr>
        <p:spPr>
          <a:xfrm flipH="1" flipV="1">
            <a:off x="4492486" y="1954102"/>
            <a:ext cx="3289850" cy="132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1A1506FA-FD94-4F0C-B500-D7D15681F623}"/>
              </a:ext>
            </a:extLst>
          </p:cNvPr>
          <p:cNvSpPr txBox="1"/>
          <p:nvPr/>
        </p:nvSpPr>
        <p:spPr>
          <a:xfrm>
            <a:off x="6182138" y="1607093"/>
            <a:ext cx="9988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Re-login</a:t>
            </a:r>
            <a:endParaRPr lang="en-IN" sz="1350" dirty="0"/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40994B4E-3C6F-45C1-B013-EEE226BBE5ED}"/>
              </a:ext>
            </a:extLst>
          </p:cNvPr>
          <p:cNvCxnSpPr>
            <a:endCxn id="19" idx="1"/>
          </p:cNvCxnSpPr>
          <p:nvPr/>
        </p:nvCxnSpPr>
        <p:spPr>
          <a:xfrm>
            <a:off x="3019470" y="2412724"/>
            <a:ext cx="807095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7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117E4E8-F376-4886-85D1-2337E121743D}"/>
              </a:ext>
            </a:extLst>
          </p:cNvPr>
          <p:cNvSpPr/>
          <p:nvPr/>
        </p:nvSpPr>
        <p:spPr>
          <a:xfrm>
            <a:off x="112645" y="369332"/>
            <a:ext cx="4459355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Users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stores information about registered users.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UserID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Username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Email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Password (encrypted)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Address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Phone Number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0698A9-87B5-400E-A02B-7DE1C24C679B}"/>
              </a:ext>
            </a:extLst>
          </p:cNvPr>
          <p:cNvSpPr/>
          <p:nvPr/>
        </p:nvSpPr>
        <p:spPr>
          <a:xfrm>
            <a:off x="4684645" y="369332"/>
            <a:ext cx="4346710" cy="313932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Orders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keeps track of orders placed by users.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OrderID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UserID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dirty="0" err="1">
                <a:solidFill>
                  <a:srgbClr val="0D0D0D"/>
                </a:solidFill>
                <a:latin typeface="Söhne"/>
              </a:rPr>
              <a:t>Users.UserID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OrderDate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TotalAmount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OrderStatus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(e.g., Pending, Shipped, Delivered)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ShippingAddress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BillingAddress</a:t>
            </a:r>
            <a:endParaRPr lang="en-US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D18C6E-F513-4C4B-80DD-EE7480301B7F}"/>
              </a:ext>
            </a:extLst>
          </p:cNvPr>
          <p:cNvSpPr/>
          <p:nvPr/>
        </p:nvSpPr>
        <p:spPr>
          <a:xfrm>
            <a:off x="112645" y="2749184"/>
            <a:ext cx="4459355" cy="224676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err="1">
                <a:solidFill>
                  <a:srgbClr val="0D0D0D"/>
                </a:solidFill>
                <a:latin typeface="Söhne"/>
              </a:rPr>
              <a:t>OrderItems</a:t>
            </a:r>
            <a:r>
              <a:rPr lang="en-US" sz="1400" b="1" dirty="0">
                <a:solidFill>
                  <a:srgbClr val="0D0D0D"/>
                </a:solidFill>
                <a:latin typeface="Söhne"/>
              </a:rPr>
              <a:t> Table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: This table stores the individual items within each order.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 err="1">
                <a:solidFill>
                  <a:srgbClr val="0D0D0D"/>
                </a:solidFill>
                <a:latin typeface="Söhne"/>
              </a:rPr>
              <a:t>OrderItemID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 err="1">
                <a:solidFill>
                  <a:srgbClr val="0D0D0D"/>
                </a:solidFill>
                <a:latin typeface="Söhne"/>
              </a:rPr>
              <a:t>OrderID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sz="1400" dirty="0" err="1">
                <a:solidFill>
                  <a:srgbClr val="0D0D0D"/>
                </a:solidFill>
                <a:latin typeface="Söhne"/>
              </a:rPr>
              <a:t>Orders.OrderID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 err="1">
                <a:solidFill>
                  <a:srgbClr val="0D0D0D"/>
                </a:solidFill>
                <a:latin typeface="Söhne"/>
              </a:rPr>
              <a:t>ProductID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sz="1400" dirty="0" err="1">
                <a:solidFill>
                  <a:srgbClr val="0D0D0D"/>
                </a:solidFill>
                <a:latin typeface="Söhne"/>
              </a:rPr>
              <a:t>Products.ProductID</a:t>
            </a:r>
            <a:r>
              <a:rPr lang="en-US" sz="1400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>
                <a:solidFill>
                  <a:srgbClr val="0D0D0D"/>
                </a:solidFill>
                <a:latin typeface="Söhne"/>
              </a:rPr>
              <a:t>Quantity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>
                <a:solidFill>
                  <a:srgbClr val="0D0D0D"/>
                </a:solidFill>
                <a:latin typeface="Söhne"/>
              </a:rPr>
              <a:t>Price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dirty="0">
                <a:solidFill>
                  <a:srgbClr val="0D0D0D"/>
                </a:solidFill>
                <a:latin typeface="Söhne"/>
              </a:rPr>
              <a:t>Subtotal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9E6F89-2E25-44C5-9C3F-5C0B355AA52F}"/>
              </a:ext>
            </a:extLst>
          </p:cNvPr>
          <p:cNvSpPr/>
          <p:nvPr/>
        </p:nvSpPr>
        <p:spPr>
          <a:xfrm>
            <a:off x="4684645" y="3607057"/>
            <a:ext cx="4346710" cy="2585323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Payment Table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: This table records payment information for orders.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PaymentID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(Primary Key)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OrderID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dirty="0" err="1">
                <a:solidFill>
                  <a:srgbClr val="0D0D0D"/>
                </a:solidFill>
                <a:latin typeface="Söhne"/>
              </a:rPr>
              <a:t>Orders.OrderID</a:t>
            </a:r>
            <a:r>
              <a:rPr lang="en-US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PaymentMethod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PaymentDate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Amount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solidFill>
                  <a:srgbClr val="0D0D0D"/>
                </a:solidFill>
                <a:latin typeface="Söhne"/>
              </a:rPr>
              <a:t>PaymentStatus</a:t>
            </a:r>
            <a:endParaRPr lang="en-US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248B46-994E-4D2B-95E4-915300911713}"/>
              </a:ext>
            </a:extLst>
          </p:cNvPr>
          <p:cNvSpPr txBox="1"/>
          <p:nvPr/>
        </p:nvSpPr>
        <p:spPr>
          <a:xfrm>
            <a:off x="3708302" y="0"/>
            <a:ext cx="1727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Database Tables</a:t>
            </a:r>
            <a:endParaRPr lang="en-IN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0428DD-DC55-400B-9E4C-DDBD49A20E61}"/>
              </a:ext>
            </a:extLst>
          </p:cNvPr>
          <p:cNvSpPr txBox="1"/>
          <p:nvPr/>
        </p:nvSpPr>
        <p:spPr>
          <a:xfrm>
            <a:off x="112644" y="5103674"/>
            <a:ext cx="4459355" cy="163121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D0D0D"/>
                </a:solidFill>
                <a:latin typeface="Söhne"/>
              </a:rPr>
              <a:t>Ticket Table: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This table will stores the issues raised by user.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1.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UserID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 (foreign Key referencing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Users.UserID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)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2. Email</a:t>
            </a: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	3.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Issue_msg</a:t>
            </a:r>
            <a:endParaRPr lang="en-IN" sz="1600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607657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A89D05-5DAA-4586-B39F-983A57A2B49D}"/>
              </a:ext>
            </a:extLst>
          </p:cNvPr>
          <p:cNvSpPr/>
          <p:nvPr/>
        </p:nvSpPr>
        <p:spPr>
          <a:xfrm>
            <a:off x="0" y="4958263"/>
            <a:ext cx="9141306" cy="33234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6" name="Picture 2" descr="Bike Background Stock Photos, Images and Backgrounds for Free Download">
            <a:extLst>
              <a:ext uri="{FF2B5EF4-FFF2-40B4-BE49-F238E27FC236}">
                <a16:creationId xmlns:a16="http://schemas.microsoft.com/office/drawing/2014/main" id="{5D01C387-72DC-42E4-A1BB-BB3F9772E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2526"/>
            <a:ext cx="9144000" cy="399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C75352-916C-4ADA-B0DA-7EC1E06011CD}"/>
              </a:ext>
            </a:extLst>
          </p:cNvPr>
          <p:cNvSpPr/>
          <p:nvPr/>
        </p:nvSpPr>
        <p:spPr>
          <a:xfrm>
            <a:off x="0" y="0"/>
            <a:ext cx="9144000" cy="962526"/>
          </a:xfrm>
          <a:prstGeom prst="rect">
            <a:avLst/>
          </a:prstGeom>
          <a:solidFill>
            <a:srgbClr val="08486E"/>
          </a:solidFill>
          <a:ln>
            <a:solidFill>
              <a:srgbClr val="0848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373965-CDF9-4931-9C16-27AE908124C7}"/>
              </a:ext>
            </a:extLst>
          </p:cNvPr>
          <p:cNvSpPr/>
          <p:nvPr/>
        </p:nvSpPr>
        <p:spPr>
          <a:xfrm>
            <a:off x="2694" y="8281675"/>
            <a:ext cx="9141306" cy="34789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b="1" dirty="0"/>
              <a:t>FOOTER </a:t>
            </a:r>
            <a:endParaRPr lang="en-IN" sz="16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B457A0-518C-41D3-BDCC-80C81F49A2ED}"/>
              </a:ext>
            </a:extLst>
          </p:cNvPr>
          <p:cNvSpPr txBox="1"/>
          <p:nvPr/>
        </p:nvSpPr>
        <p:spPr>
          <a:xfrm>
            <a:off x="2237874" y="296597"/>
            <a:ext cx="5990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Home             Bicycles           </a:t>
            </a:r>
            <a:r>
              <a:rPr lang="en-US" dirty="0" err="1">
                <a:solidFill>
                  <a:schemeClr val="bg1"/>
                </a:solidFill>
              </a:rPr>
              <a:t>Acessories</a:t>
            </a:r>
            <a:r>
              <a:rPr lang="en-US" dirty="0">
                <a:solidFill>
                  <a:schemeClr val="bg1"/>
                </a:solidFill>
              </a:rPr>
              <a:t>        About       Contact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7C67E8F-F3D4-4F10-88E7-2BD15C8A4F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44" t="23136" r="22899" b="22412"/>
          <a:stretch/>
        </p:blipFill>
        <p:spPr>
          <a:xfrm>
            <a:off x="474480" y="182254"/>
            <a:ext cx="848139" cy="5980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CD75C5-E13B-479C-817E-2A75C0090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8849" y="250592"/>
            <a:ext cx="461341" cy="461341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DEE813-C384-458B-A49A-AFEB26317FE9}"/>
              </a:ext>
            </a:extLst>
          </p:cNvPr>
          <p:cNvSpPr/>
          <p:nvPr/>
        </p:nvSpPr>
        <p:spPr>
          <a:xfrm>
            <a:off x="1289960" y="1144780"/>
            <a:ext cx="3164514" cy="35252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10E86C-1C28-43D3-9D17-880B5FCF2371}"/>
              </a:ext>
            </a:extLst>
          </p:cNvPr>
          <p:cNvSpPr txBox="1"/>
          <p:nvPr/>
        </p:nvSpPr>
        <p:spPr>
          <a:xfrm>
            <a:off x="2354912" y="1310867"/>
            <a:ext cx="1713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78C09B"/>
                </a:solidFill>
              </a:rPr>
              <a:t>Login now</a:t>
            </a:r>
            <a:endParaRPr lang="en-IN" sz="2800" b="1" dirty="0">
              <a:solidFill>
                <a:srgbClr val="78C09B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D8A7FA-C41F-41E9-A500-28431C646F06}"/>
              </a:ext>
            </a:extLst>
          </p:cNvPr>
          <p:cNvSpPr/>
          <p:nvPr/>
        </p:nvSpPr>
        <p:spPr>
          <a:xfrm>
            <a:off x="1514549" y="2301346"/>
            <a:ext cx="2553589" cy="4339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Enter your email</a:t>
            </a:r>
            <a:endParaRPr lang="en-I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867C79-0F34-4ECE-8420-5A2E07619BA9}"/>
              </a:ext>
            </a:extLst>
          </p:cNvPr>
          <p:cNvSpPr/>
          <p:nvPr/>
        </p:nvSpPr>
        <p:spPr>
          <a:xfrm>
            <a:off x="1514550" y="3289486"/>
            <a:ext cx="2473908" cy="4339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Enter your password</a:t>
            </a:r>
            <a:endParaRPr lang="en-I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6B87E-D14E-447C-968A-A279E9E6EDD0}"/>
              </a:ext>
            </a:extLst>
          </p:cNvPr>
          <p:cNvSpPr txBox="1"/>
          <p:nvPr/>
        </p:nvSpPr>
        <p:spPr>
          <a:xfrm>
            <a:off x="1450381" y="197193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Email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E042F8-60A7-4DDD-9833-6F7FA548E113}"/>
              </a:ext>
            </a:extLst>
          </p:cNvPr>
          <p:cNvSpPr txBox="1"/>
          <p:nvPr/>
        </p:nvSpPr>
        <p:spPr>
          <a:xfrm>
            <a:off x="1450380" y="2983754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Password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7D3382D-20DF-4622-818F-A43654824445}"/>
              </a:ext>
            </a:extLst>
          </p:cNvPr>
          <p:cNvSpPr/>
          <p:nvPr/>
        </p:nvSpPr>
        <p:spPr>
          <a:xfrm>
            <a:off x="1835628" y="4226544"/>
            <a:ext cx="2152829" cy="339519"/>
          </a:xfrm>
          <a:prstGeom prst="rect">
            <a:avLst/>
          </a:prstGeom>
          <a:solidFill>
            <a:srgbClr val="08486E"/>
          </a:solidFill>
          <a:ln>
            <a:solidFill>
              <a:srgbClr val="0848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Login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343967-0CDE-4602-A7AA-AE2B4547A0EC}"/>
              </a:ext>
            </a:extLst>
          </p:cNvPr>
          <p:cNvSpPr txBox="1"/>
          <p:nvPr/>
        </p:nvSpPr>
        <p:spPr>
          <a:xfrm>
            <a:off x="1431357" y="3827399"/>
            <a:ext cx="18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Forgot password?</a:t>
            </a:r>
            <a:endParaRPr lang="en-IN" dirty="0">
              <a:solidFill>
                <a:schemeClr val="accent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EC344B-EF3F-4F3C-952E-D01AEDF81644}"/>
              </a:ext>
            </a:extLst>
          </p:cNvPr>
          <p:cNvCxnSpPr>
            <a:cxnSpLocks/>
          </p:cNvCxnSpPr>
          <p:nvPr/>
        </p:nvCxnSpPr>
        <p:spPr>
          <a:xfrm flipV="1">
            <a:off x="-2216282" y="4408383"/>
            <a:ext cx="667914" cy="13252"/>
          </a:xfrm>
          <a:prstGeom prst="straightConnector1">
            <a:avLst/>
          </a:prstGeom>
          <a:ln w="38100">
            <a:solidFill>
              <a:srgbClr val="0848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80DDAA-DA95-4D04-9368-DCDFF58B8945}"/>
              </a:ext>
            </a:extLst>
          </p:cNvPr>
          <p:cNvSpPr txBox="1"/>
          <p:nvPr/>
        </p:nvSpPr>
        <p:spPr>
          <a:xfrm>
            <a:off x="-2273182" y="3995915"/>
            <a:ext cx="72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hover</a:t>
            </a:r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DA8849B-7DEA-471A-B702-D854CC1621F3}"/>
              </a:ext>
            </a:extLst>
          </p:cNvPr>
          <p:cNvSpPr/>
          <p:nvPr/>
        </p:nvSpPr>
        <p:spPr>
          <a:xfrm>
            <a:off x="-1487742" y="4146773"/>
            <a:ext cx="2422358" cy="523220"/>
          </a:xfrm>
          <a:prstGeom prst="rect">
            <a:avLst/>
          </a:prstGeom>
          <a:solidFill>
            <a:srgbClr val="78C09B"/>
          </a:solidFill>
          <a:ln>
            <a:solidFill>
              <a:srgbClr val="78C0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Login</a:t>
            </a:r>
            <a:endParaRPr lang="en-IN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58A6E72-E4F9-4A14-9E83-E63F3340B76D}"/>
              </a:ext>
            </a:extLst>
          </p:cNvPr>
          <p:cNvCxnSpPr>
            <a:cxnSpLocks/>
          </p:cNvCxnSpPr>
          <p:nvPr/>
        </p:nvCxnSpPr>
        <p:spPr>
          <a:xfrm>
            <a:off x="1554254" y="6467152"/>
            <a:ext cx="68399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F2F7442-C65B-4E85-8BE9-1C5420A4ED35}"/>
              </a:ext>
            </a:extLst>
          </p:cNvPr>
          <p:cNvSpPr/>
          <p:nvPr/>
        </p:nvSpPr>
        <p:spPr>
          <a:xfrm>
            <a:off x="1554254" y="6905201"/>
            <a:ext cx="6304774" cy="1104383"/>
          </a:xfrm>
          <a:prstGeom prst="roundRect">
            <a:avLst/>
          </a:prstGeom>
          <a:solidFill>
            <a:srgbClr val="084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4B1F30-9EA2-4073-8777-600C6AC45FAB}"/>
              </a:ext>
            </a:extLst>
          </p:cNvPr>
          <p:cNvSpPr txBox="1"/>
          <p:nvPr/>
        </p:nvSpPr>
        <p:spPr>
          <a:xfrm>
            <a:off x="3119078" y="7177292"/>
            <a:ext cx="34886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Admin Login?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u="sng" dirty="0">
                <a:solidFill>
                  <a:schemeClr val="accent1"/>
                </a:solidFill>
              </a:rPr>
              <a:t>Click Here</a:t>
            </a:r>
            <a:endParaRPr lang="en-IN" u="sng" dirty="0">
              <a:solidFill>
                <a:schemeClr val="accent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ABF7365-DD7A-440A-9FAF-D482DA1301AD}"/>
              </a:ext>
            </a:extLst>
          </p:cNvPr>
          <p:cNvSpPr/>
          <p:nvPr/>
        </p:nvSpPr>
        <p:spPr>
          <a:xfrm>
            <a:off x="2775302" y="5191448"/>
            <a:ext cx="3843130" cy="1127811"/>
          </a:xfrm>
          <a:prstGeom prst="roundRect">
            <a:avLst/>
          </a:prstGeom>
          <a:solidFill>
            <a:srgbClr val="084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New User? </a:t>
            </a:r>
          </a:p>
          <a:p>
            <a:pPr algn="ctr"/>
            <a:r>
              <a:rPr lang="en-US" u="sng" dirty="0">
                <a:solidFill>
                  <a:schemeClr val="accent1"/>
                </a:solidFill>
              </a:rPr>
              <a:t>Register Now</a:t>
            </a:r>
            <a:endParaRPr lang="en-IN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929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ike Background Stock Photos, Images and Backgrounds for Free Download">
            <a:extLst>
              <a:ext uri="{FF2B5EF4-FFF2-40B4-BE49-F238E27FC236}">
                <a16:creationId xmlns:a16="http://schemas.microsoft.com/office/drawing/2014/main" id="{BE56B84A-57B9-4EA2-A09D-1D0DECE02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2526"/>
            <a:ext cx="9144000" cy="399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2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9050478-848E-4793-A876-3DDDE9296894}"/>
              </a:ext>
            </a:extLst>
          </p:cNvPr>
          <p:cNvSpPr/>
          <p:nvPr/>
        </p:nvSpPr>
        <p:spPr>
          <a:xfrm>
            <a:off x="-16041" y="6065879"/>
            <a:ext cx="9144000" cy="1779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50" name="Picture 2" descr="https://www.herocycles.com/on/demandware.static/Sites-HeroCycles-Site/-/default/dw51790b6c/assets/images/aboutBanner.jpg">
            <a:extLst>
              <a:ext uri="{FF2B5EF4-FFF2-40B4-BE49-F238E27FC236}">
                <a16:creationId xmlns:a16="http://schemas.microsoft.com/office/drawing/2014/main" id="{D3850176-E1EE-4B14-90A6-8BB853280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41" y="1335129"/>
            <a:ext cx="9144000" cy="473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BFD166F-ABB2-419B-AB82-4D40C5E04B0A}"/>
              </a:ext>
            </a:extLst>
          </p:cNvPr>
          <p:cNvSpPr/>
          <p:nvPr/>
        </p:nvSpPr>
        <p:spPr>
          <a:xfrm>
            <a:off x="2650434" y="1619527"/>
            <a:ext cx="3485672" cy="4083441"/>
          </a:xfrm>
          <a:prstGeom prst="roundRect">
            <a:avLst>
              <a:gd name="adj" fmla="val 456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DC6242-F78A-4239-AF58-39136AEB0AF6}"/>
              </a:ext>
            </a:extLst>
          </p:cNvPr>
          <p:cNvSpPr txBox="1"/>
          <p:nvPr/>
        </p:nvSpPr>
        <p:spPr>
          <a:xfrm>
            <a:off x="3765090" y="1607268"/>
            <a:ext cx="1314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New User?</a:t>
            </a:r>
          </a:p>
          <a:p>
            <a:pPr algn="ctr"/>
            <a:r>
              <a:rPr lang="en-US" sz="1600" b="1" dirty="0"/>
              <a:t>Register Now</a:t>
            </a:r>
            <a:endParaRPr lang="en-IN" sz="16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CDE907-9DB9-429D-9275-EA88148A0D77}"/>
              </a:ext>
            </a:extLst>
          </p:cNvPr>
          <p:cNvSpPr/>
          <p:nvPr/>
        </p:nvSpPr>
        <p:spPr>
          <a:xfrm>
            <a:off x="2925240" y="2400004"/>
            <a:ext cx="2994293" cy="4052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227AD-23F4-4436-A9CE-2DEE353CDDAC}"/>
              </a:ext>
            </a:extLst>
          </p:cNvPr>
          <p:cNvSpPr txBox="1"/>
          <p:nvPr/>
        </p:nvSpPr>
        <p:spPr>
          <a:xfrm>
            <a:off x="2861072" y="2070593"/>
            <a:ext cx="944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14988C-BA15-45AA-AB5F-59BE81754224}"/>
              </a:ext>
            </a:extLst>
          </p:cNvPr>
          <p:cNvSpPr/>
          <p:nvPr/>
        </p:nvSpPr>
        <p:spPr>
          <a:xfrm>
            <a:off x="2925240" y="3079105"/>
            <a:ext cx="2994293" cy="4052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98974-3D0D-4410-A45C-7149A3EBCC64}"/>
              </a:ext>
            </a:extLst>
          </p:cNvPr>
          <p:cNvSpPr txBox="1"/>
          <p:nvPr/>
        </p:nvSpPr>
        <p:spPr>
          <a:xfrm>
            <a:off x="2861072" y="2749693"/>
            <a:ext cx="90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Email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B1438F-7B7F-4752-A2C3-E6611F1ED2C8}"/>
              </a:ext>
            </a:extLst>
          </p:cNvPr>
          <p:cNvSpPr/>
          <p:nvPr/>
        </p:nvSpPr>
        <p:spPr>
          <a:xfrm>
            <a:off x="2940237" y="3761768"/>
            <a:ext cx="2994293" cy="4052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AC2633-D136-4013-B903-EB8D9FCA4FA0}"/>
              </a:ext>
            </a:extLst>
          </p:cNvPr>
          <p:cNvSpPr txBox="1"/>
          <p:nvPr/>
        </p:nvSpPr>
        <p:spPr>
          <a:xfrm>
            <a:off x="2876069" y="3432356"/>
            <a:ext cx="1166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Password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5B6252-2BC4-40CB-955F-5D4137782AAD}"/>
              </a:ext>
            </a:extLst>
          </p:cNvPr>
          <p:cNvSpPr/>
          <p:nvPr/>
        </p:nvSpPr>
        <p:spPr>
          <a:xfrm>
            <a:off x="2964300" y="4429990"/>
            <a:ext cx="2994293" cy="4052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431A5D-658D-4702-9CFC-EAD4ADFACB8B}"/>
              </a:ext>
            </a:extLst>
          </p:cNvPr>
          <p:cNvSpPr txBox="1"/>
          <p:nvPr/>
        </p:nvSpPr>
        <p:spPr>
          <a:xfrm>
            <a:off x="2900132" y="4100578"/>
            <a:ext cx="198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Confirm password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AF323D-0A6A-498C-8751-DD0D4FC6CD3D}"/>
              </a:ext>
            </a:extLst>
          </p:cNvPr>
          <p:cNvSpPr/>
          <p:nvPr/>
        </p:nvSpPr>
        <p:spPr>
          <a:xfrm>
            <a:off x="3409962" y="5079988"/>
            <a:ext cx="2102968" cy="4052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Register</a:t>
            </a:r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03B6991-E767-4C9C-AEBB-066D9D4865C9}"/>
              </a:ext>
            </a:extLst>
          </p:cNvPr>
          <p:cNvSpPr/>
          <p:nvPr/>
        </p:nvSpPr>
        <p:spPr>
          <a:xfrm>
            <a:off x="2560987" y="6397730"/>
            <a:ext cx="3843130" cy="1127811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Existing User? </a:t>
            </a:r>
          </a:p>
          <a:p>
            <a:pPr algn="ctr"/>
            <a:r>
              <a:rPr lang="en-US" u="sng" dirty="0">
                <a:solidFill>
                  <a:schemeClr val="accent1"/>
                </a:solidFill>
              </a:rPr>
              <a:t>Login Now</a:t>
            </a:r>
            <a:endParaRPr lang="en-IN" u="sng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7DEE1E-7C79-47C1-B9AD-06B6852360C9}"/>
              </a:ext>
            </a:extLst>
          </p:cNvPr>
          <p:cNvSpPr/>
          <p:nvPr/>
        </p:nvSpPr>
        <p:spPr>
          <a:xfrm>
            <a:off x="2650433" y="9476"/>
            <a:ext cx="3801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User Authentication: Registration Page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A52ACB-2D87-43A7-99D0-FC90A7EB88ED}"/>
              </a:ext>
            </a:extLst>
          </p:cNvPr>
          <p:cNvSpPr/>
          <p:nvPr/>
        </p:nvSpPr>
        <p:spPr>
          <a:xfrm>
            <a:off x="0" y="7845209"/>
            <a:ext cx="9154466" cy="3609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FOOTER SECTION</a:t>
            </a:r>
            <a:endParaRPr lang="en-IN" sz="72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9AE68D-21BE-4A61-A393-077578196EFE}"/>
              </a:ext>
            </a:extLst>
          </p:cNvPr>
          <p:cNvSpPr/>
          <p:nvPr/>
        </p:nvSpPr>
        <p:spPr>
          <a:xfrm>
            <a:off x="0" y="364017"/>
            <a:ext cx="9144000" cy="962526"/>
          </a:xfrm>
          <a:prstGeom prst="rect">
            <a:avLst/>
          </a:prstGeom>
          <a:solidFill>
            <a:srgbClr val="08486E"/>
          </a:solidFill>
          <a:ln>
            <a:solidFill>
              <a:srgbClr val="0848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133ADE-1CC4-4C11-80AB-8D64B06B21A1}"/>
              </a:ext>
            </a:extLst>
          </p:cNvPr>
          <p:cNvSpPr txBox="1"/>
          <p:nvPr/>
        </p:nvSpPr>
        <p:spPr>
          <a:xfrm>
            <a:off x="2237874" y="660614"/>
            <a:ext cx="5990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Home             Bicycles           </a:t>
            </a:r>
            <a:r>
              <a:rPr lang="en-US" dirty="0" err="1">
                <a:solidFill>
                  <a:schemeClr val="bg1"/>
                </a:solidFill>
              </a:rPr>
              <a:t>Acessories</a:t>
            </a:r>
            <a:r>
              <a:rPr lang="en-US" dirty="0">
                <a:solidFill>
                  <a:schemeClr val="bg1"/>
                </a:solidFill>
              </a:rPr>
              <a:t>        About       Contact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A043293-699E-44B0-835D-E79466C31B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44" t="23136" r="22899" b="22412"/>
          <a:stretch/>
        </p:blipFill>
        <p:spPr>
          <a:xfrm>
            <a:off x="474480" y="546271"/>
            <a:ext cx="848139" cy="59801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5D3DA1-2679-4938-B4EE-533A4C1C0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8849" y="614609"/>
            <a:ext cx="461341" cy="46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15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www.herocycles.com/on/demandware.static/Sites-HeroCycles-Site/-/default/dw51790b6c/assets/images/aboutBanner.jpg">
            <a:extLst>
              <a:ext uri="{FF2B5EF4-FFF2-40B4-BE49-F238E27FC236}">
                <a16:creationId xmlns:a16="http://schemas.microsoft.com/office/drawing/2014/main" id="{30172852-FB09-43D8-8E43-13584A500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41" y="1335129"/>
            <a:ext cx="9144000" cy="473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937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894</TotalTime>
  <Words>747</Words>
  <Application>Microsoft Office PowerPoint</Application>
  <PresentationFormat>On-screen Show (4:3)</PresentationFormat>
  <Paragraphs>249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Aharoni</vt:lpstr>
      <vt:lpstr>ARB 85 Poster Script JAN-39</vt:lpstr>
      <vt:lpstr>Arial</vt:lpstr>
      <vt:lpstr>Bell MT</vt:lpstr>
      <vt:lpstr>Bradley Hand ITC</vt:lpstr>
      <vt:lpstr>Bungee</vt:lpstr>
      <vt:lpstr>Calibri</vt:lpstr>
      <vt:lpstr>Calibri Light</vt:lpstr>
      <vt:lpstr>Lucida Calligraphy</vt:lpstr>
      <vt:lpstr>Söhne</vt:lpstr>
      <vt:lpstr>Wingdings</vt:lpstr>
      <vt:lpstr>Office Theme</vt:lpstr>
      <vt:lpstr>Developing a Servlet-Based E-commerce Application</vt:lpstr>
      <vt:lpstr>PowerPoint Presentation</vt:lpstr>
      <vt:lpstr>User Accessible Flow &amp;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Servlet-Based E-commerce Application</dc:title>
  <dc:creator>GSRINIVASARAO</dc:creator>
  <cp:lastModifiedBy>GSRINIVASARAO</cp:lastModifiedBy>
  <cp:revision>63</cp:revision>
  <dcterms:created xsi:type="dcterms:W3CDTF">2024-04-23T14:28:21Z</dcterms:created>
  <dcterms:modified xsi:type="dcterms:W3CDTF">2024-05-01T07:37:50Z</dcterms:modified>
</cp:coreProperties>
</file>

<file path=docProps/thumbnail.jpeg>
</file>